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5.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6.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7.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8.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9.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10.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11.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12.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1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14.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15.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16.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17.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18.xml" ContentType="application/vnd.openxmlformats-officedocument.theme+xml"/>
  <Override PartName="/ppt/theme/theme1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2" r:id="rId4"/>
    <p:sldMasterId id="2147483941" r:id="rId5"/>
    <p:sldMasterId id="2147483943" r:id="rId6"/>
    <p:sldMasterId id="2147483799" r:id="rId7"/>
    <p:sldMasterId id="2147483821" r:id="rId8"/>
    <p:sldMasterId id="2147483826" r:id="rId9"/>
    <p:sldMasterId id="2147483831" r:id="rId10"/>
    <p:sldMasterId id="2147483836" r:id="rId11"/>
    <p:sldMasterId id="2147483841" r:id="rId12"/>
    <p:sldMasterId id="2147483846" r:id="rId13"/>
    <p:sldMasterId id="2147483809" r:id="rId14"/>
    <p:sldMasterId id="2147483660" r:id="rId15"/>
    <p:sldMasterId id="2147483874" r:id="rId16"/>
    <p:sldMasterId id="2147483885" r:id="rId17"/>
    <p:sldMasterId id="2147483897" r:id="rId18"/>
    <p:sldMasterId id="2147483908" r:id="rId19"/>
    <p:sldMasterId id="2147483919" r:id="rId20"/>
    <p:sldMasterId id="2147483930" r:id="rId21"/>
  </p:sldMasterIdLst>
  <p:notesMasterIdLst>
    <p:notesMasterId r:id="rId39"/>
  </p:notesMasterIdLst>
  <p:sldIdLst>
    <p:sldId id="299" r:id="rId22"/>
    <p:sldId id="378" r:id="rId23"/>
    <p:sldId id="377" r:id="rId24"/>
    <p:sldId id="379" r:id="rId25"/>
    <p:sldId id="380" r:id="rId26"/>
    <p:sldId id="381" r:id="rId27"/>
    <p:sldId id="382" r:id="rId28"/>
    <p:sldId id="383" r:id="rId29"/>
    <p:sldId id="384" r:id="rId30"/>
    <p:sldId id="385" r:id="rId31"/>
    <p:sldId id="386" r:id="rId32"/>
    <p:sldId id="387" r:id="rId33"/>
    <p:sldId id="388" r:id="rId34"/>
    <p:sldId id="389" r:id="rId35"/>
    <p:sldId id="390" r:id="rId36"/>
    <p:sldId id="393" r:id="rId37"/>
    <p:sldId id="39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Slides" id="{05C53EB9-C633-4D6D-B3BC-F573E1DB951E}">
          <p14:sldIdLst>
            <p14:sldId id="299"/>
            <p14:sldId id="378"/>
            <p14:sldId id="377"/>
            <p14:sldId id="379"/>
            <p14:sldId id="380"/>
            <p14:sldId id="381"/>
            <p14:sldId id="382"/>
            <p14:sldId id="383"/>
            <p14:sldId id="384"/>
            <p14:sldId id="385"/>
            <p14:sldId id="386"/>
            <p14:sldId id="387"/>
            <p14:sldId id="388"/>
            <p14:sldId id="389"/>
            <p14:sldId id="390"/>
            <p14:sldId id="393"/>
            <p14:sldId id="39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B038381-4C18-EEB2-D798-E55F33345695}" name="Haynes, Amanda" initials="HA" userId="S::ahaynes@qa.com::f3044909-ea02-4a80-b124-5c683d29f1e5" providerId="AD"/>
  <p188:author id="{34F02186-A83D-147B-1AD3-CAE41537E927}" name="O'Flynn, Sarah" initials="SO" userId="S::SOFlynn@qa.com::c5bd941b-3572-499d-9953-9da6030055ca" providerId="AD"/>
  <p188:author id="{570EC78B-0B85-CC25-1293-AD5F30C7BB59}" name="Huskisson, Harry" initials="HH" userId="S::HHuskisson@qa.com::5d0a9b6a-71d8-408a-a551-20cf3a498200" providerId="AD"/>
  <p188:author id="{29DB2DE1-A6DA-284A-0775-8BA18A27BFDD}" name="Renang, Antonia" initials="AR" userId="S::ARenang@qa.com::6d248bc4-c380-4929-8d38-4b7a6af76729" providerId="AD"/>
  <p188:author id="{14A6B2E2-577F-2DC9-8598-664F7D3C9407}" name="Evans, Josie" initials="JE" userId="S::JEvans3@qa.com::aaea60dd-eaa6-4fde-a2ae-3576d6b832cc"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F5F5F"/>
    <a:srgbClr val="333333"/>
    <a:srgbClr val="575757"/>
    <a:srgbClr val="000000"/>
    <a:srgbClr val="0D0D0D"/>
    <a:srgbClr val="161616"/>
    <a:srgbClr val="FEBDC0"/>
    <a:srgbClr val="FEDEC3"/>
    <a:srgbClr val="ACE2F0"/>
    <a:srgbClr val="0E4B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65"/>
    <p:restoredTop sz="62128" autoAdjust="0"/>
  </p:normalViewPr>
  <p:slideViewPr>
    <p:cSldViewPr snapToGrid="0">
      <p:cViewPr varScale="1">
        <p:scale>
          <a:sx n="47" d="100"/>
          <a:sy n="47" d="100"/>
        </p:scale>
        <p:origin x="1646" y="58"/>
      </p:cViewPr>
      <p:guideLst/>
    </p:cSldViewPr>
  </p:slideViewPr>
  <p:outlineViewPr>
    <p:cViewPr>
      <p:scale>
        <a:sx n="33" d="100"/>
        <a:sy n="33" d="100"/>
      </p:scale>
      <p:origin x="0" y="-15912"/>
    </p:cViewPr>
  </p:outlineViewPr>
  <p:notesTextViewPr>
    <p:cViewPr>
      <p:scale>
        <a:sx n="1" d="1"/>
        <a:sy n="1" d="1"/>
      </p:scale>
      <p:origin x="0" y="0"/>
    </p:cViewPr>
  </p:notesTextViewPr>
  <p:notesViewPr>
    <p:cSldViewPr snapToGrid="0">
      <p:cViewPr varScale="1">
        <p:scale>
          <a:sx n="54" d="100"/>
          <a:sy n="54" d="100"/>
        </p:scale>
        <p:origin x="1771"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Master" Target="slideMasters/slideMaster15.xml"/><Relationship Id="rId26" Type="http://schemas.openxmlformats.org/officeDocument/2006/relationships/slide" Target="slides/slide5.xml"/><Relationship Id="rId39" Type="http://schemas.openxmlformats.org/officeDocument/2006/relationships/notesMaster" Target="notesMasters/notesMaster1.xml"/><Relationship Id="rId21" Type="http://schemas.openxmlformats.org/officeDocument/2006/relationships/slideMaster" Target="slideMasters/slideMaster18.xml"/><Relationship Id="rId34" Type="http://schemas.openxmlformats.org/officeDocument/2006/relationships/slide" Target="slides/slide13.xml"/><Relationship Id="rId42"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Master" Target="slideMasters/slideMaster13.xml"/><Relationship Id="rId20" Type="http://schemas.openxmlformats.org/officeDocument/2006/relationships/slideMaster" Target="slideMasters/slideMaster17.xml"/><Relationship Id="rId29" Type="http://schemas.openxmlformats.org/officeDocument/2006/relationships/slide" Target="slides/slide8.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3.xml"/><Relationship Id="rId32" Type="http://schemas.openxmlformats.org/officeDocument/2006/relationships/slide" Target="slides/slide11.xml"/><Relationship Id="rId37" Type="http://schemas.openxmlformats.org/officeDocument/2006/relationships/slide" Target="slides/slide16.xml"/><Relationship Id="rId40"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Master" Target="slideMasters/slideMaster12.xml"/><Relationship Id="rId23" Type="http://schemas.openxmlformats.org/officeDocument/2006/relationships/slide" Target="slides/slide2.xml"/><Relationship Id="rId28" Type="http://schemas.openxmlformats.org/officeDocument/2006/relationships/slide" Target="slides/slide7.xml"/><Relationship Id="rId36" Type="http://schemas.openxmlformats.org/officeDocument/2006/relationships/slide" Target="slides/slide15.xml"/><Relationship Id="rId10" Type="http://schemas.openxmlformats.org/officeDocument/2006/relationships/slideMaster" Target="slideMasters/slideMaster7.xml"/><Relationship Id="rId19" Type="http://schemas.openxmlformats.org/officeDocument/2006/relationships/slideMaster" Target="slideMasters/slideMaster16.xml"/><Relationship Id="rId31" Type="http://schemas.openxmlformats.org/officeDocument/2006/relationships/slide" Target="slides/slide10.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1.xml"/><Relationship Id="rId27" Type="http://schemas.openxmlformats.org/officeDocument/2006/relationships/slide" Target="slides/slide6.xml"/><Relationship Id="rId30" Type="http://schemas.openxmlformats.org/officeDocument/2006/relationships/slide" Target="slides/slide9.xml"/><Relationship Id="rId35" Type="http://schemas.openxmlformats.org/officeDocument/2006/relationships/slide" Target="slides/slide14.xml"/><Relationship Id="rId43" Type="http://schemas.openxmlformats.org/officeDocument/2006/relationships/tableStyles" Target="tableStyles.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 Target="slides/slide4.xml"/><Relationship Id="rId33" Type="http://schemas.openxmlformats.org/officeDocument/2006/relationships/slide" Target="slides/slide12.xml"/><Relationship Id="rId38" Type="http://schemas.openxmlformats.org/officeDocument/2006/relationships/slide" Target="slides/slide17.xml"/></Relationships>
</file>

<file path=ppt/media/image1.jpeg>
</file>

<file path=ppt/media/image10.jpeg>
</file>

<file path=ppt/media/image100.png>
</file>

<file path=ppt/media/image101.png>
</file>

<file path=ppt/media/image104.png>
</file>

<file path=ppt/media/image105.png>
</file>

<file path=ppt/media/image106.png>
</file>

<file path=ppt/media/image107.png>
</file>

<file path=ppt/media/image11.jpeg>
</file>

<file path=ppt/media/image110.png>
</file>

<file path=ppt/media/image111.png>
</file>

<file path=ppt/media/image112.png>
</file>

<file path=ppt/media/image113.png>
</file>

<file path=ppt/media/image114.png>
</file>

<file path=ppt/media/image12.jpeg>
</file>

<file path=ppt/media/image13.jpeg>
</file>

<file path=ppt/media/image14.jpeg>
</file>

<file path=ppt/media/image15.jpeg>
</file>

<file path=ppt/media/image16.jpeg>
</file>

<file path=ppt/media/image17.png>
</file>

<file path=ppt/media/image22.png>
</file>

<file path=ppt/media/image23.png>
</file>

<file path=ppt/media/image28.png>
</file>

<file path=ppt/media/image29.png>
</file>

<file path=ppt/media/image3.jpeg>
</file>

<file path=ppt/media/image32.png>
</file>

<file path=ppt/media/image33.png>
</file>

<file path=ppt/media/image36.png>
</file>

<file path=ppt/media/image37.png>
</file>

<file path=ppt/media/image4.jpeg>
</file>

<file path=ppt/media/image40.png>
</file>

<file path=ppt/media/image41.png>
</file>

<file path=ppt/media/image44.png>
</file>

<file path=ppt/media/image45.png>
</file>

<file path=ppt/media/image48.png>
</file>

<file path=ppt/media/image49.png>
</file>

<file path=ppt/media/image5.jpeg>
</file>

<file path=ppt/media/image52.png>
</file>

<file path=ppt/media/image53.png>
</file>

<file path=ppt/media/image56.png>
</file>

<file path=ppt/media/image58.png>
</file>

<file path=ppt/media/image6.jpeg>
</file>

<file path=ppt/media/image60.png>
</file>

<file path=ppt/media/image62.png>
</file>

<file path=ppt/media/image64.png>
</file>

<file path=ppt/media/image66.png>
</file>

<file path=ppt/media/image69.png>
</file>

<file path=ppt/media/image7.jpeg>
</file>

<file path=ppt/media/image71.png>
</file>

<file path=ppt/media/image74.png>
</file>

<file path=ppt/media/image75.png>
</file>

<file path=ppt/media/image76.png>
</file>

<file path=ppt/media/image77.png>
</file>

<file path=ppt/media/image8.jpeg>
</file>

<file path=ppt/media/image80.png>
</file>

<file path=ppt/media/image81.png>
</file>

<file path=ppt/media/image82.png>
</file>

<file path=ppt/media/image83.png>
</file>

<file path=ppt/media/image86.png>
</file>

<file path=ppt/media/image87.png>
</file>

<file path=ppt/media/image88.png>
</file>

<file path=ppt/media/image89.png>
</file>

<file path=ppt/media/image9.jpeg>
</file>

<file path=ppt/media/image92.png>
</file>

<file path=ppt/media/image93.png>
</file>

<file path=ppt/media/image94.png>
</file>

<file path=ppt/media/image95.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1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F08F72-D084-4C96-B297-285B2ED0D15C}" type="datetimeFigureOut">
              <a:rPr lang="en-GB" smtClean="0"/>
              <a:t>29/08/2025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BE1F5F-BEC2-48D5-A890-C07C79853E26}" type="slidenum">
              <a:rPr lang="en-GB" smtClean="0"/>
              <a:t>‹#›</a:t>
            </a:fld>
            <a:endParaRPr lang="en-GB"/>
          </a:p>
        </p:txBody>
      </p:sp>
    </p:spTree>
    <p:extLst>
      <p:ext uri="{BB962C8B-B14F-4D97-AF65-F5344CB8AC3E}">
        <p14:creationId xmlns:p14="http://schemas.microsoft.com/office/powerpoint/2010/main" val="13943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5BE1F5F-BEC2-48D5-A890-C07C79853E26}" type="slidenum">
              <a:rPr lang="en-GB" smtClean="0"/>
              <a:t>1</a:t>
            </a:fld>
            <a:endParaRPr lang="en-GB"/>
          </a:p>
        </p:txBody>
      </p:sp>
    </p:spTree>
    <p:extLst>
      <p:ext uri="{BB962C8B-B14F-4D97-AF65-F5344CB8AC3E}">
        <p14:creationId xmlns:p14="http://schemas.microsoft.com/office/powerpoint/2010/main" val="41028834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Some Python types are intuitive, but others need explanation. For instance, octal (base-8) numbers used to begin with a leading 0o prefix (zero, lowercase "o"). Hexadecimal (base-16)  has a leading 0x, and binary (base-2) 0b.</a:t>
            </a:r>
          </a:p>
          <a:p>
            <a:endParaRPr lang="en-GB" dirty="0"/>
          </a:p>
          <a:p>
            <a:r>
              <a:rPr lang="en-GB" dirty="0"/>
              <a:t>Strings are text objects, and once a string variable is created, its methods can be called directly. Numbers, strings, and tuples are immutable—their values can't be changed, though the reference to them can. This allows Python to optimize memory by reusing literal values.</a:t>
            </a:r>
          </a:p>
          <a:p>
            <a:endParaRPr lang="en-GB" dirty="0"/>
          </a:p>
          <a:p>
            <a:r>
              <a:rPr lang="en-GB" dirty="0"/>
              <a:t>Strings, lists, and tuples are </a:t>
            </a:r>
            <a:r>
              <a:rPr lang="en-GB" b="1" dirty="0"/>
              <a:t>ordered collections</a:t>
            </a:r>
            <a:r>
              <a:rPr lang="en-GB" dirty="0"/>
              <a:t> (or sequences), and are covered in later chapters.</a:t>
            </a:r>
          </a:p>
          <a:p>
            <a:endParaRPr lang="en-GB" dirty="0"/>
          </a:p>
          <a:p>
            <a:r>
              <a:rPr lang="en-GB" b="1" dirty="0"/>
              <a:t>Dictionaries</a:t>
            </a:r>
            <a:r>
              <a:rPr lang="en-GB" dirty="0"/>
              <a:t> are key-value collections, similar to associative arrays in awk/PHP, or hashes in Perl/Ruby.</a:t>
            </a:r>
          </a:p>
          <a:p>
            <a:endParaRPr lang="en-GB" dirty="0"/>
          </a:p>
          <a:p>
            <a:r>
              <a:rPr lang="en-GB" b="1" dirty="0"/>
              <a:t>Sets</a:t>
            </a:r>
            <a:r>
              <a:rPr lang="en-GB" dirty="0"/>
              <a:t>, introduced in Python 2.4, are collections of unique values. There's also an immutable version called </a:t>
            </a:r>
            <a:r>
              <a:rPr lang="en-GB" dirty="0" err="1"/>
              <a:t>frozenset</a:t>
            </a:r>
            <a:r>
              <a:rPr lang="en-GB" dirty="0"/>
              <a:t>.</a:t>
            </a:r>
          </a:p>
          <a:p>
            <a:endParaRPr lang="en-GB" dirty="0"/>
          </a:p>
          <a:p>
            <a:r>
              <a:rPr lang="en-GB" b="1" dirty="0"/>
              <a:t>Bytes</a:t>
            </a:r>
            <a:r>
              <a:rPr lang="en-GB" dirty="0"/>
              <a:t> are immutable sequences of 8-bit values; </a:t>
            </a:r>
            <a:r>
              <a:rPr lang="en-GB" dirty="0" err="1"/>
              <a:t>bytearray</a:t>
            </a:r>
            <a:r>
              <a:rPr lang="en-GB" dirty="0"/>
              <a:t> is the mutable version. Lists, tuples, dictionaries, and sets are all considered part of Python's </a:t>
            </a:r>
            <a:r>
              <a:rPr lang="en-GB" b="1" dirty="0"/>
              <a:t>collections</a:t>
            </a:r>
            <a:r>
              <a:rPr lang="en-GB" dirty="0"/>
              <a:t>, and are explored in detail in their own chapter.</a:t>
            </a:r>
          </a:p>
        </p:txBody>
      </p:sp>
      <p:sp>
        <p:nvSpPr>
          <p:cNvPr id="4" name="Slide Number Placeholder 3"/>
          <p:cNvSpPr>
            <a:spLocks noGrp="1"/>
          </p:cNvSpPr>
          <p:nvPr>
            <p:ph type="sldNum" sz="quarter" idx="5"/>
          </p:nvPr>
        </p:nvSpPr>
        <p:spPr/>
        <p:txBody>
          <a:bodyPr/>
          <a:lstStyle/>
          <a:p>
            <a:fld id="{35BE1F5F-BEC2-48D5-A890-C07C79853E26}" type="slidenum">
              <a:rPr lang="en-GB" smtClean="0"/>
              <a:t>10</a:t>
            </a:fld>
            <a:endParaRPr lang="en-GB"/>
          </a:p>
        </p:txBody>
      </p:sp>
    </p:spTree>
    <p:extLst>
      <p:ext uri="{BB962C8B-B14F-4D97-AF65-F5344CB8AC3E}">
        <p14:creationId xmlns:p14="http://schemas.microsoft.com/office/powerpoint/2010/main" val="223908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Like many modern languages, Python automatically converts between numeric types—typically from narrower to wider types (e.g., int to float). To force integer division (truncated result), use the // operator. With other types, especially when mixing strings and numbers, conversions must be explicit.</a:t>
            </a:r>
          </a:p>
          <a:p>
            <a:endParaRPr lang="en-GB" dirty="0"/>
          </a:p>
          <a:p>
            <a:r>
              <a:rPr lang="en-GB" dirty="0"/>
              <a:t>A common beginner mistake is mixing incompatible types, like trying to add a string and a number. Python doesn't assume your intent—+ could mean addition or string concatenation—so it throws a </a:t>
            </a:r>
            <a:r>
              <a:rPr lang="en-GB" dirty="0" err="1"/>
              <a:t>TypeError</a:t>
            </a:r>
            <a:r>
              <a:rPr lang="en-GB" dirty="0"/>
              <a:t>. You must tell Python what conversion to perform using functions like </a:t>
            </a:r>
            <a:r>
              <a:rPr lang="en-GB" b="1" dirty="0"/>
              <a:t>str()</a:t>
            </a:r>
            <a:r>
              <a:rPr lang="en-GB" dirty="0"/>
              <a:t>, </a:t>
            </a:r>
            <a:r>
              <a:rPr lang="en-GB" b="1" dirty="0"/>
              <a:t>int()</a:t>
            </a:r>
            <a:r>
              <a:rPr lang="en-GB" dirty="0"/>
              <a:t>, or </a:t>
            </a:r>
            <a:r>
              <a:rPr lang="en-GB" b="1" dirty="0"/>
              <a:t>float()</a:t>
            </a:r>
            <a:r>
              <a:rPr lang="en-GB" dirty="0"/>
              <a:t>.</a:t>
            </a:r>
          </a:p>
          <a:p>
            <a:endParaRPr lang="en-GB" dirty="0"/>
          </a:p>
          <a:p>
            <a:r>
              <a:rPr lang="en-GB" dirty="0"/>
              <a:t>Some developers adopt naming conventions (e.g., Hungarian notation) to hint at types—prefixing strings with s, integers with </a:t>
            </a:r>
            <a:r>
              <a:rPr lang="en-GB" dirty="0" err="1"/>
              <a:t>i</a:t>
            </a:r>
            <a:r>
              <a:rPr lang="en-GB" dirty="0"/>
              <a:t>, and lists with l (e.g., </a:t>
            </a:r>
            <a:r>
              <a:rPr lang="en-GB" dirty="0" err="1"/>
              <a:t>sName</a:t>
            </a:r>
            <a:r>
              <a:rPr lang="en-GB" dirty="0"/>
              <a:t>, </a:t>
            </a:r>
            <a:r>
              <a:rPr lang="en-GB" dirty="0" err="1"/>
              <a:t>iCount</a:t>
            </a:r>
            <a:r>
              <a:rPr lang="en-GB" dirty="0"/>
              <a:t>, </a:t>
            </a:r>
            <a:r>
              <a:rPr lang="en-GB" dirty="0" err="1"/>
              <a:t>lNames</a:t>
            </a:r>
            <a:r>
              <a:rPr lang="en-GB" dirty="0"/>
              <a:t>). This can help, but it’s not common practice in Pythonic code.</a:t>
            </a:r>
          </a:p>
          <a:p>
            <a:endParaRPr lang="en-GB" dirty="0"/>
          </a:p>
          <a:p>
            <a:r>
              <a:rPr lang="en-GB" dirty="0"/>
              <a:t>When calling str(), int(), or float(), you're actually invoking constructors for those classes—creating new objects of the specified type. To check memory usage, use </a:t>
            </a:r>
            <a:r>
              <a:rPr lang="en-GB" b="1" dirty="0" err="1"/>
              <a:t>sys.getsizeof</a:t>
            </a:r>
            <a:r>
              <a:rPr lang="en-GB" b="1" dirty="0"/>
              <a:t>()</a:t>
            </a:r>
            <a:r>
              <a:rPr lang="en-GB" dirty="0"/>
              <a:t>:</a:t>
            </a:r>
          </a:p>
          <a:p>
            <a:r>
              <a:rPr lang="en-GB" dirty="0"/>
              <a:t>	import sys</a:t>
            </a:r>
          </a:p>
          <a:p>
            <a:r>
              <a:rPr lang="en-GB" dirty="0"/>
              <a:t>	print("Size of count:", </a:t>
            </a:r>
            <a:r>
              <a:rPr lang="en-GB" dirty="0" err="1"/>
              <a:t>sys.getsizeof</a:t>
            </a:r>
            <a:r>
              <a:rPr lang="en-GB" dirty="0"/>
              <a:t>(count), "bytes")</a:t>
            </a:r>
          </a:p>
          <a:p>
            <a:r>
              <a:rPr lang="en-GB" dirty="0"/>
              <a:t>	print("Size of str(count):", </a:t>
            </a:r>
            <a:r>
              <a:rPr lang="en-GB" dirty="0" err="1"/>
              <a:t>sys.getsizeof</a:t>
            </a:r>
            <a:r>
              <a:rPr lang="en-GB" dirty="0"/>
              <a:t>(str(count)), "bytes")</a:t>
            </a:r>
          </a:p>
        </p:txBody>
      </p:sp>
      <p:sp>
        <p:nvSpPr>
          <p:cNvPr id="4" name="Slide Number Placeholder 3"/>
          <p:cNvSpPr>
            <a:spLocks noGrp="1"/>
          </p:cNvSpPr>
          <p:nvPr>
            <p:ph type="sldNum" sz="quarter" idx="5"/>
          </p:nvPr>
        </p:nvSpPr>
        <p:spPr/>
        <p:txBody>
          <a:bodyPr/>
          <a:lstStyle/>
          <a:p>
            <a:fld id="{35BE1F5F-BEC2-48D5-A890-C07C79853E26}" type="slidenum">
              <a:rPr lang="en-GB" smtClean="0"/>
              <a:t>11</a:t>
            </a:fld>
            <a:endParaRPr lang="en-GB"/>
          </a:p>
        </p:txBody>
      </p:sp>
    </p:spTree>
    <p:extLst>
      <p:ext uri="{BB962C8B-B14F-4D97-AF65-F5344CB8AC3E}">
        <p14:creationId xmlns:p14="http://schemas.microsoft.com/office/powerpoint/2010/main" val="2559751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Lists in Python are objects that hold a sequential collection of other objects, known as elements. Elements are accessed using square brackets [ ], with positions starting from zero—a convention shared by most programming languages. This zero-based indexing likely stems from early languages like BCPL and C, where memory addressing began at zero. Mathematicians might simply call it natural!</a:t>
            </a:r>
          </a:p>
          <a:p>
            <a:endParaRPr lang="en-GB" dirty="0"/>
          </a:p>
          <a:p>
            <a:r>
              <a:rPr lang="en-GB" dirty="0"/>
              <a:t>Python lists are </a:t>
            </a:r>
            <a:r>
              <a:rPr lang="en-GB" b="1" dirty="0"/>
              <a:t>mutable</a:t>
            </a:r>
            <a:r>
              <a:rPr lang="en-GB" dirty="0"/>
              <a:t>, meaning they can be modified—unlike tuples or strings. They’re also dynamic, allowing elements to be added or removed at any position.</a:t>
            </a:r>
          </a:p>
          <a:p>
            <a:endParaRPr lang="en-GB" dirty="0"/>
          </a:p>
          <a:p>
            <a:r>
              <a:rPr lang="en-GB" dirty="0"/>
              <a:t>We’ll explore lists in more detail in the Collections chapter.</a:t>
            </a:r>
          </a:p>
        </p:txBody>
      </p:sp>
      <p:sp>
        <p:nvSpPr>
          <p:cNvPr id="4" name="Slide Number Placeholder 3"/>
          <p:cNvSpPr>
            <a:spLocks noGrp="1"/>
          </p:cNvSpPr>
          <p:nvPr>
            <p:ph type="sldNum" sz="quarter" idx="5"/>
          </p:nvPr>
        </p:nvSpPr>
        <p:spPr/>
        <p:txBody>
          <a:bodyPr/>
          <a:lstStyle/>
          <a:p>
            <a:fld id="{35BE1F5F-BEC2-48D5-A890-C07C79853E26}" type="slidenum">
              <a:rPr lang="en-GB" smtClean="0"/>
              <a:t>12</a:t>
            </a:fld>
            <a:endParaRPr lang="en-GB"/>
          </a:p>
        </p:txBody>
      </p:sp>
    </p:spTree>
    <p:extLst>
      <p:ext uri="{BB962C8B-B14F-4D97-AF65-F5344CB8AC3E}">
        <p14:creationId xmlns:p14="http://schemas.microsoft.com/office/powerpoint/2010/main" val="41654758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Tuples are </a:t>
            </a:r>
            <a:r>
              <a:rPr lang="en-GB" b="1" dirty="0"/>
              <a:t>immutable</a:t>
            </a:r>
            <a:r>
              <a:rPr lang="en-GB" dirty="0"/>
              <a:t>—once created, they cannot be modified. For example, trying to append an item results in an error:</a:t>
            </a:r>
          </a:p>
          <a:p>
            <a:r>
              <a:rPr lang="en-GB" dirty="0"/>
              <a:t>	</a:t>
            </a:r>
            <a:r>
              <a:rPr lang="en-GB" dirty="0" err="1"/>
              <a:t>TupleVar.append</a:t>
            </a:r>
            <a:r>
              <a:rPr lang="en-GB" dirty="0"/>
              <a:t>('Vikings’)</a:t>
            </a:r>
          </a:p>
          <a:p>
            <a:r>
              <a:rPr lang="en-GB" dirty="0"/>
              <a:t>	</a:t>
            </a:r>
            <a:r>
              <a:rPr lang="en-GB" dirty="0" err="1"/>
              <a:t>AttributeError</a:t>
            </a:r>
            <a:r>
              <a:rPr lang="en-GB" dirty="0"/>
              <a:t>: 'tuple' object has no attribute 'append’</a:t>
            </a:r>
          </a:p>
          <a:p>
            <a:endParaRPr lang="en-GB" dirty="0"/>
          </a:p>
          <a:p>
            <a:r>
              <a:rPr lang="en-GB" dirty="0"/>
              <a:t>Assigning values to a tuple is called packing, while extracting them into variables is unpacking. However, because tuples are immutable, you cannot reassign individual elements after creation.</a:t>
            </a:r>
          </a:p>
          <a:p>
            <a:endParaRPr lang="en-GB" dirty="0"/>
          </a:p>
          <a:p>
            <a:r>
              <a:rPr lang="en-GB" dirty="0"/>
              <a:t>At first, tuples and lists may seem similar, but tuples offer performance advantages due to their fixed size. When flexibility isn't needed, tuples are often more efficient than lists. While parentheses are commonly used to define tuples, they're optional in many contexts. </a:t>
            </a:r>
          </a:p>
          <a:p>
            <a:endParaRPr lang="en-GB" dirty="0"/>
          </a:p>
          <a:p>
            <a:r>
              <a:rPr lang="en-GB" dirty="0"/>
              <a:t>For example:</a:t>
            </a:r>
          </a:p>
          <a:p>
            <a:r>
              <a:rPr lang="en-GB" dirty="0"/>
              <a:t>	</a:t>
            </a:r>
            <a:r>
              <a:rPr lang="en-GB" dirty="0" err="1"/>
              <a:t>mytuple</a:t>
            </a:r>
            <a:r>
              <a:rPr lang="en-GB" dirty="0"/>
              <a:t> = 'eggs', 'bacon', 'spam', 'tea’</a:t>
            </a:r>
          </a:p>
          <a:p>
            <a:endParaRPr lang="en-GB" dirty="0"/>
          </a:p>
          <a:p>
            <a:r>
              <a:rPr lang="en-GB" dirty="0"/>
              <a:t>This is equivalent to using parentheses. We’ll explore tuples further in the Collections chapter.</a:t>
            </a:r>
          </a:p>
        </p:txBody>
      </p:sp>
      <p:sp>
        <p:nvSpPr>
          <p:cNvPr id="4" name="Slide Number Placeholder 3"/>
          <p:cNvSpPr>
            <a:spLocks noGrp="1"/>
          </p:cNvSpPr>
          <p:nvPr>
            <p:ph type="sldNum" sz="quarter" idx="5"/>
          </p:nvPr>
        </p:nvSpPr>
        <p:spPr/>
        <p:txBody>
          <a:bodyPr/>
          <a:lstStyle/>
          <a:p>
            <a:fld id="{35BE1F5F-BEC2-48D5-A890-C07C79853E26}" type="slidenum">
              <a:rPr lang="en-GB" smtClean="0"/>
              <a:t>13</a:t>
            </a:fld>
            <a:endParaRPr lang="en-GB"/>
          </a:p>
        </p:txBody>
      </p:sp>
    </p:spTree>
    <p:extLst>
      <p:ext uri="{BB962C8B-B14F-4D97-AF65-F5344CB8AC3E}">
        <p14:creationId xmlns:p14="http://schemas.microsoft.com/office/powerpoint/2010/main" val="3669606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Dictionaries in Python are similar to associative arrays in awk and PHP, or hashes in Perl and Ruby. They store key: value pairs and are defined using curly braces {} or with the </a:t>
            </a:r>
            <a:r>
              <a:rPr lang="en-GB" dirty="0" err="1"/>
              <a:t>dict</a:t>
            </a:r>
            <a:r>
              <a:rPr lang="en-GB" dirty="0"/>
              <a:t>() constructor:</a:t>
            </a:r>
          </a:p>
          <a:p>
            <a:r>
              <a:rPr lang="en-GB" dirty="0"/>
              <a:t>	</a:t>
            </a:r>
            <a:r>
              <a:rPr lang="en-GB" dirty="0" err="1"/>
              <a:t>mydict</a:t>
            </a:r>
            <a:r>
              <a:rPr lang="en-GB" dirty="0"/>
              <a:t> = </a:t>
            </a:r>
            <a:r>
              <a:rPr lang="en-GB" dirty="0" err="1"/>
              <a:t>dict</a:t>
            </a:r>
            <a:r>
              <a:rPr lang="en-GB" dirty="0"/>
              <a:t>(Sweden='Stockholm', Norway='Oslo’)</a:t>
            </a:r>
          </a:p>
          <a:p>
            <a:endParaRPr lang="en-GB" dirty="0"/>
          </a:p>
          <a:p>
            <a:r>
              <a:rPr lang="en-GB" dirty="0"/>
              <a:t>Keys are typically strings, and values can be any valid Python object—such as a list, tuple, or even another dictionary. No special syntax is needed to access values via their keys.</a:t>
            </a:r>
          </a:p>
          <a:p>
            <a:endParaRPr lang="en-GB" dirty="0"/>
          </a:p>
          <a:p>
            <a:r>
              <a:rPr lang="en-GB" dirty="0"/>
              <a:t>Historically considered unordered, dictionaries became </a:t>
            </a:r>
            <a:r>
              <a:rPr lang="en-GB" b="1" dirty="0"/>
              <a:t>ordered by insertion </a:t>
            </a:r>
            <a:r>
              <a:rPr lang="en-GB" dirty="0"/>
              <a:t>in </a:t>
            </a:r>
            <a:r>
              <a:rPr lang="en-GB" dirty="0" err="1"/>
              <a:t>CPython</a:t>
            </a:r>
            <a:r>
              <a:rPr lang="en-GB" dirty="0"/>
              <a:t> 3.6, and this is now a guaranteed language feature from Python 3.7 onwards.</a:t>
            </a:r>
          </a:p>
          <a:p>
            <a:endParaRPr lang="en-GB" dirty="0"/>
          </a:p>
          <a:p>
            <a:r>
              <a:rPr lang="en-GB" dirty="0"/>
              <a:t>You can retrieve all keys using </a:t>
            </a:r>
            <a:r>
              <a:rPr lang="en-GB" b="1" dirty="0"/>
              <a:t>.keys()</a:t>
            </a:r>
            <a:r>
              <a:rPr lang="en-GB" dirty="0"/>
              <a:t>,</a:t>
            </a:r>
            <a:r>
              <a:rPr lang="en-GB" b="1" dirty="0"/>
              <a:t> </a:t>
            </a:r>
            <a:r>
              <a:rPr lang="en-GB" dirty="0"/>
              <a:t>and all values using </a:t>
            </a:r>
            <a:r>
              <a:rPr lang="en-GB" b="1" dirty="0"/>
              <a:t>.values()</a:t>
            </a:r>
            <a:r>
              <a:rPr lang="en-GB" dirty="0"/>
              <a:t>.</a:t>
            </a:r>
          </a:p>
          <a:p>
            <a:endParaRPr lang="en-GB" dirty="0"/>
          </a:p>
          <a:p>
            <a:r>
              <a:rPr lang="en-GB" dirty="0"/>
              <a:t>Dictionaries—and their related type, sets—are covered in more depth in the Collections chapter.</a:t>
            </a:r>
          </a:p>
        </p:txBody>
      </p:sp>
      <p:sp>
        <p:nvSpPr>
          <p:cNvPr id="4" name="Slide Number Placeholder 3"/>
          <p:cNvSpPr>
            <a:spLocks noGrp="1"/>
          </p:cNvSpPr>
          <p:nvPr>
            <p:ph type="sldNum" sz="quarter" idx="5"/>
          </p:nvPr>
        </p:nvSpPr>
        <p:spPr/>
        <p:txBody>
          <a:bodyPr/>
          <a:lstStyle/>
          <a:p>
            <a:fld id="{35BE1F5F-BEC2-48D5-A890-C07C79853E26}" type="slidenum">
              <a:rPr lang="en-GB" smtClean="0"/>
              <a:t>14</a:t>
            </a:fld>
            <a:endParaRPr lang="en-GB"/>
          </a:p>
        </p:txBody>
      </p:sp>
    </p:spTree>
    <p:extLst>
      <p:ext uri="{BB962C8B-B14F-4D97-AF65-F5344CB8AC3E}">
        <p14:creationId xmlns:p14="http://schemas.microsoft.com/office/powerpoint/2010/main" val="19911314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Answers on next page..</a:t>
            </a:r>
          </a:p>
          <a:p>
            <a:endParaRPr lang="en-GB" dirty="0"/>
          </a:p>
        </p:txBody>
      </p:sp>
      <p:sp>
        <p:nvSpPr>
          <p:cNvPr id="4" name="Slide Number Placeholder 3"/>
          <p:cNvSpPr>
            <a:spLocks noGrp="1"/>
          </p:cNvSpPr>
          <p:nvPr>
            <p:ph type="sldNum" sz="quarter" idx="5"/>
          </p:nvPr>
        </p:nvSpPr>
        <p:spPr/>
        <p:txBody>
          <a:bodyPr/>
          <a:lstStyle/>
          <a:p>
            <a:fld id="{35BE1F5F-BEC2-48D5-A890-C07C79853E26}" type="slidenum">
              <a:rPr lang="en-GB" smtClean="0"/>
              <a:t>15</a:t>
            </a:fld>
            <a:endParaRPr lang="en-GB"/>
          </a:p>
        </p:txBody>
      </p:sp>
    </p:spTree>
    <p:extLst>
      <p:ext uri="{BB962C8B-B14F-4D97-AF65-F5344CB8AC3E}">
        <p14:creationId xmlns:p14="http://schemas.microsoft.com/office/powerpoint/2010/main" val="34040279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07E557-85F2-FA00-224B-2F67A4FFF2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EA2988-4E4D-BCFD-9E18-EE62B1B62E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7C3E5D-0AB0-892E-EC67-990CEF24FDD7}"/>
              </a:ext>
            </a:extLst>
          </p:cNvPr>
          <p:cNvSpPr>
            <a:spLocks noGrp="1"/>
          </p:cNvSpPr>
          <p:nvPr>
            <p:ph type="body" idx="1"/>
          </p:nvPr>
        </p:nvSpPr>
        <p:spPr/>
        <p:txBody>
          <a:bodyPr/>
          <a:lstStyle/>
          <a:p>
            <a:r>
              <a:rPr lang="en-GB" dirty="0"/>
              <a:t>Correct answers: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GB" b="1" dirty="0"/>
              <a:t>What is the correct statement about Python variables?</a:t>
            </a:r>
          </a:p>
          <a:p>
            <a:pPr marL="685800" marR="0" lvl="1" indent="-228600" algn="l" defTabSz="914400" rtl="0" eaLnBrk="1" fontAlgn="auto" latinLnBrk="0" hangingPunct="1">
              <a:lnSpc>
                <a:spcPct val="100000"/>
              </a:lnSpc>
              <a:spcBef>
                <a:spcPts val="0"/>
              </a:spcBef>
              <a:spcAft>
                <a:spcPts val="0"/>
              </a:spcAft>
              <a:buClrTx/>
              <a:buSzTx/>
              <a:buFont typeface="+mj-lt"/>
              <a:buAutoNum type="alphaLcPeriod" startAt="3"/>
              <a:tabLst/>
              <a:defRPr/>
            </a:pPr>
            <a:r>
              <a:rPr lang="en-GB" b="0" dirty="0"/>
              <a:t>They are references to objects in memory </a:t>
            </a:r>
          </a:p>
          <a:p>
            <a:pPr marL="685800" marR="0" lvl="1" indent="-228600" algn="l" defTabSz="914400" rtl="0" eaLnBrk="1" fontAlgn="auto" latinLnBrk="0" hangingPunct="1">
              <a:lnSpc>
                <a:spcPct val="100000"/>
              </a:lnSpc>
              <a:spcBef>
                <a:spcPts val="0"/>
              </a:spcBef>
              <a:spcAft>
                <a:spcPts val="0"/>
              </a:spcAft>
              <a:buClrTx/>
              <a:buSzTx/>
              <a:buFont typeface="+mj-lt"/>
              <a:buAutoNum type="alphaLcPeriod" startAt="3"/>
              <a:tabLst/>
              <a:defRPr/>
            </a:pPr>
            <a:endParaRPr lang="en-GB" b="0" dirty="0"/>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GB" b="1" dirty="0"/>
              <a:t>Which of the following types is immutable in Python?</a:t>
            </a:r>
          </a:p>
          <a:p>
            <a:pPr marL="685800" marR="0" lvl="1" indent="-228600" algn="l" defTabSz="914400" rtl="0" eaLnBrk="1" fontAlgn="auto" latinLnBrk="0" hangingPunct="1">
              <a:lnSpc>
                <a:spcPct val="100000"/>
              </a:lnSpc>
              <a:spcBef>
                <a:spcPts val="0"/>
              </a:spcBef>
              <a:spcAft>
                <a:spcPts val="0"/>
              </a:spcAft>
              <a:buClrTx/>
              <a:buSzTx/>
              <a:buFont typeface="+mj-lt"/>
              <a:buAutoNum type="alphaLcPeriod" startAt="4"/>
              <a:tabLst/>
              <a:defRPr/>
            </a:pPr>
            <a:r>
              <a:rPr lang="en-GB" dirty="0"/>
              <a:t>Tuple</a:t>
            </a:r>
          </a:p>
          <a:p>
            <a:pPr marL="685800" marR="0" lvl="1" indent="-228600" algn="l" defTabSz="914400" rtl="0" eaLnBrk="1" fontAlgn="auto" latinLnBrk="0" hangingPunct="1">
              <a:lnSpc>
                <a:spcPct val="100000"/>
              </a:lnSpc>
              <a:spcBef>
                <a:spcPts val="0"/>
              </a:spcBef>
              <a:spcAft>
                <a:spcPts val="0"/>
              </a:spcAft>
              <a:buClrTx/>
              <a:buSzTx/>
              <a:buFont typeface="+mj-lt"/>
              <a:buAutoNum type="alphaLcPeriod" startAt="4"/>
              <a:tabLst/>
              <a:defRPr/>
            </a:pPr>
            <a:endParaRPr lang="en-GB" b="1" dirty="0"/>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GB" b="1" dirty="0"/>
              <a:t>What does the += operator do in Python?</a:t>
            </a:r>
          </a:p>
          <a:p>
            <a:pPr marL="685800" marR="0" lvl="1" indent="-228600" algn="l" defTabSz="914400" rtl="0" eaLnBrk="1" fontAlgn="auto" latinLnBrk="0" hangingPunct="1">
              <a:lnSpc>
                <a:spcPct val="100000"/>
              </a:lnSpc>
              <a:spcBef>
                <a:spcPts val="0"/>
              </a:spcBef>
              <a:spcAft>
                <a:spcPts val="0"/>
              </a:spcAft>
              <a:buClrTx/>
              <a:buSzTx/>
              <a:buFont typeface="+mj-lt"/>
              <a:buAutoNum type="alphaLcPeriod" startAt="3"/>
              <a:tabLst/>
              <a:defRPr/>
            </a:pPr>
            <a:r>
              <a:rPr lang="en-GB" b="0" dirty="0"/>
              <a:t>Combines addition and assignment in one step </a:t>
            </a:r>
          </a:p>
          <a:p>
            <a:pPr marL="685800" marR="0" lvl="1" indent="-228600" algn="l" defTabSz="914400" rtl="0" eaLnBrk="1" fontAlgn="auto" latinLnBrk="0" hangingPunct="1">
              <a:lnSpc>
                <a:spcPct val="100000"/>
              </a:lnSpc>
              <a:spcBef>
                <a:spcPts val="0"/>
              </a:spcBef>
              <a:spcAft>
                <a:spcPts val="0"/>
              </a:spcAft>
              <a:buClrTx/>
              <a:buSzTx/>
              <a:buFont typeface="+mj-lt"/>
              <a:buAutoNum type="alphaLcPeriod" startAt="3"/>
              <a:tabLst/>
              <a:defRPr/>
            </a:pPr>
            <a:endParaRPr lang="en-GB" b="0" dirty="0"/>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GB" b="1" dirty="0"/>
              <a:t>4. What will type("Hello") return?</a:t>
            </a:r>
          </a:p>
          <a:p>
            <a:pPr marL="685800" marR="0" lvl="1" indent="-228600" algn="l" defTabSz="914400" rtl="0" eaLnBrk="1" fontAlgn="auto" latinLnBrk="0" hangingPunct="1">
              <a:lnSpc>
                <a:spcPct val="100000"/>
              </a:lnSpc>
              <a:spcBef>
                <a:spcPts val="0"/>
              </a:spcBef>
              <a:spcAft>
                <a:spcPts val="0"/>
              </a:spcAft>
              <a:buClrTx/>
              <a:buSzTx/>
              <a:buFont typeface="+mj-lt"/>
              <a:buAutoNum type="alphaLcPeriod" startAt="3"/>
              <a:tabLst/>
              <a:defRPr/>
            </a:pPr>
            <a:r>
              <a:rPr lang="en-GB" dirty="0"/>
              <a:t>&lt;class 'str’&gt; </a:t>
            </a:r>
          </a:p>
          <a:p>
            <a:endParaRPr lang="en-GB" dirty="0"/>
          </a:p>
        </p:txBody>
      </p:sp>
      <p:sp>
        <p:nvSpPr>
          <p:cNvPr id="4" name="Slide Number Placeholder 3">
            <a:extLst>
              <a:ext uri="{FF2B5EF4-FFF2-40B4-BE49-F238E27FC236}">
                <a16:creationId xmlns:a16="http://schemas.microsoft.com/office/drawing/2014/main" id="{C6F11B4E-BA52-54C2-F837-2BCBFCA7EF5E}"/>
              </a:ext>
            </a:extLst>
          </p:cNvPr>
          <p:cNvSpPr>
            <a:spLocks noGrp="1"/>
          </p:cNvSpPr>
          <p:nvPr>
            <p:ph type="sldNum" sz="quarter" idx="5"/>
          </p:nvPr>
        </p:nvSpPr>
        <p:spPr/>
        <p:txBody>
          <a:bodyPr/>
          <a:lstStyle/>
          <a:p>
            <a:fld id="{35BE1F5F-BEC2-48D5-A890-C07C79853E26}" type="slidenum">
              <a:rPr lang="en-GB" smtClean="0"/>
              <a:t>16</a:t>
            </a:fld>
            <a:endParaRPr lang="en-GB"/>
          </a:p>
        </p:txBody>
      </p:sp>
    </p:spTree>
    <p:extLst>
      <p:ext uri="{BB962C8B-B14F-4D97-AF65-F5344CB8AC3E}">
        <p14:creationId xmlns:p14="http://schemas.microsoft.com/office/powerpoint/2010/main" val="2358656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5BE1F5F-BEC2-48D5-A890-C07C79853E26}" type="slidenum">
              <a:rPr lang="en-GB" smtClean="0"/>
              <a:t>17</a:t>
            </a:fld>
            <a:endParaRPr lang="en-GB"/>
          </a:p>
        </p:txBody>
      </p:sp>
    </p:spTree>
    <p:extLst>
      <p:ext uri="{BB962C8B-B14F-4D97-AF65-F5344CB8AC3E}">
        <p14:creationId xmlns:p14="http://schemas.microsoft.com/office/powerpoint/2010/main" val="132036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5BE1F5F-BEC2-48D5-A890-C07C79853E26}" type="slidenum">
              <a:rPr lang="en-GB" smtClean="0"/>
              <a:t>2</a:t>
            </a:fld>
            <a:endParaRPr lang="en-GB"/>
          </a:p>
        </p:txBody>
      </p:sp>
    </p:spTree>
    <p:extLst>
      <p:ext uri="{BB962C8B-B14F-4D97-AF65-F5344CB8AC3E}">
        <p14:creationId xmlns:p14="http://schemas.microsoft.com/office/powerpoint/2010/main" val="1175129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5BE1F5F-BEC2-48D5-A890-C07C79853E26}" type="slidenum">
              <a:rPr lang="en-GB" smtClean="0"/>
              <a:t>3</a:t>
            </a:fld>
            <a:endParaRPr lang="en-GB"/>
          </a:p>
        </p:txBody>
      </p:sp>
    </p:spTree>
    <p:extLst>
      <p:ext uri="{BB962C8B-B14F-4D97-AF65-F5344CB8AC3E}">
        <p14:creationId xmlns:p14="http://schemas.microsoft.com/office/powerpoint/2010/main" val="2201024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Object orientation is central to Python, and understanding its principles is key—even if you don’t plan to write object-oriented (OO) code yourself. In Python, </a:t>
            </a:r>
            <a:r>
              <a:rPr lang="en-GB" b="1" dirty="0"/>
              <a:t>everything is an object</a:t>
            </a:r>
            <a:r>
              <a:rPr lang="en-GB" dirty="0"/>
              <a:t>, and </a:t>
            </a:r>
            <a:r>
              <a:rPr lang="en-GB" b="1" dirty="0"/>
              <a:t>variables are simply names that reference those objects</a:t>
            </a:r>
            <a:r>
              <a:rPr lang="en-GB" dirty="0"/>
              <a:t> in memory. The idea of a "type" in many programming languages is roughly analogous to a class in Python—it defines what kind of object you’re dealing with and how it behaves. While we don’t need to worry about how objects are laid out in memory, Python does—knowing the size and format is essential for it to manage memory properly.</a:t>
            </a:r>
          </a:p>
          <a:p>
            <a:endParaRPr lang="en-GB" dirty="0"/>
          </a:p>
          <a:p>
            <a:r>
              <a:rPr lang="en-GB" dirty="0"/>
              <a:t>Fortunately, Python provides many built-in classes, such as strings, files, and exceptions, so we don’t always need to define our own. When we create an object, it is an instance of a class, which gives it structure and behaviour. The object is stored in memory, and we typically assign it to a variable for reuse. You can check an object’s class using </a:t>
            </a:r>
            <a:r>
              <a:rPr lang="en-GB" b="1" dirty="0" err="1"/>
              <a:t>isinstance</a:t>
            </a:r>
            <a:r>
              <a:rPr lang="en-GB" b="1" dirty="0"/>
              <a:t>() </a:t>
            </a:r>
            <a:r>
              <a:rPr lang="en-GB" dirty="0"/>
              <a:t>or type(). For example, </a:t>
            </a:r>
            <a:r>
              <a:rPr lang="en-GB" b="1" dirty="0" err="1"/>
              <a:t>isinstance</a:t>
            </a:r>
            <a:r>
              <a:rPr lang="en-GB" b="1" dirty="0"/>
              <a:t>(name, str) </a:t>
            </a:r>
            <a:r>
              <a:rPr lang="en-GB" dirty="0"/>
              <a:t>will return True if name is a string. The unique identity of an object can be obtained with </a:t>
            </a:r>
            <a:r>
              <a:rPr lang="en-GB" b="1" dirty="0"/>
              <a:t>id()</a:t>
            </a:r>
            <a:r>
              <a:rPr lang="en-GB" dirty="0"/>
              <a:t>, though this is rarely needed. </a:t>
            </a:r>
          </a:p>
          <a:p>
            <a:endParaRPr lang="en-GB" dirty="0"/>
          </a:p>
          <a:p>
            <a:r>
              <a:rPr lang="en-GB" dirty="0"/>
              <a:t>As for whether classes and types are the same—that’s a bit nuanced, and we’ll revisit the idea later when we explore duck typing.</a:t>
            </a:r>
          </a:p>
        </p:txBody>
      </p:sp>
      <p:sp>
        <p:nvSpPr>
          <p:cNvPr id="4" name="Slide Number Placeholder 3"/>
          <p:cNvSpPr>
            <a:spLocks noGrp="1"/>
          </p:cNvSpPr>
          <p:nvPr>
            <p:ph type="sldNum" sz="quarter" idx="5"/>
          </p:nvPr>
        </p:nvSpPr>
        <p:spPr/>
        <p:txBody>
          <a:bodyPr/>
          <a:lstStyle/>
          <a:p>
            <a:fld id="{35BE1F5F-BEC2-48D5-A890-C07C79853E26}" type="slidenum">
              <a:rPr lang="en-GB" smtClean="0"/>
              <a:t>4</a:t>
            </a:fld>
            <a:endParaRPr lang="en-GB"/>
          </a:p>
        </p:txBody>
      </p:sp>
    </p:spTree>
    <p:extLst>
      <p:ext uri="{BB962C8B-B14F-4D97-AF65-F5344CB8AC3E}">
        <p14:creationId xmlns:p14="http://schemas.microsoft.com/office/powerpoint/2010/main" val="4732759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Like many scripting languages, Python defines variables automatically and without explicit type declarations—they are untyped until assigned. In reality, variables are references to objects. Assigning a string to a variable, for example, means that variable now points to a string object. Uninitialized variables reference a special object called </a:t>
            </a:r>
            <a:r>
              <a:rPr lang="en-GB" b="1" dirty="0"/>
              <a:t>None</a:t>
            </a:r>
            <a:r>
              <a:rPr lang="en-GB" dirty="0"/>
              <a:t> (similar to </a:t>
            </a:r>
            <a:r>
              <a:rPr lang="en-GB" b="1" dirty="0"/>
              <a:t>NULL</a:t>
            </a:r>
            <a:r>
              <a:rPr lang="en-GB" dirty="0"/>
              <a:t> or </a:t>
            </a:r>
            <a:r>
              <a:rPr lang="en-GB" b="1" dirty="0" err="1"/>
              <a:t>undef</a:t>
            </a:r>
            <a:r>
              <a:rPr lang="en-GB" dirty="0"/>
              <a:t> in other languages).</a:t>
            </a:r>
          </a:p>
          <a:p>
            <a:endParaRPr lang="en-GB" dirty="0"/>
          </a:p>
          <a:p>
            <a:r>
              <a:rPr lang="en-GB" dirty="0"/>
              <a:t>Since everything in Python is an object, class-specific functionality—such as changing the case of a string—is accessed via method calls on the object itself. A method call works like a function call, but with the object automatically passed in as context. We’ll see examples of this soon.</a:t>
            </a:r>
          </a:p>
          <a:p>
            <a:endParaRPr lang="en-GB" dirty="0"/>
          </a:p>
          <a:p>
            <a:r>
              <a:rPr lang="en-GB" dirty="0"/>
              <a:t>For immutable objects (like strings and numbers), multiple variables can reference the same underlying value without conflict.</a:t>
            </a:r>
          </a:p>
          <a:p>
            <a:endParaRPr lang="en-GB" dirty="0"/>
          </a:p>
          <a:p>
            <a:r>
              <a:rPr lang="en-GB" dirty="0"/>
              <a:t>Unlike many scripting languages, Python variables defined inside a function are local by default. If you want to modify a global variable inside a function, you must declare it explicitly using the global keyword—this helps avoid accidental side effects.</a:t>
            </a:r>
          </a:p>
          <a:p>
            <a:endParaRPr lang="en-GB" dirty="0"/>
          </a:p>
          <a:p>
            <a:r>
              <a:rPr lang="en-GB" dirty="0"/>
              <a:t>Finally, deleting a variable removes its name and decreases the object's reference count. When no more references exist, Python can reclaim the memory.</a:t>
            </a:r>
          </a:p>
        </p:txBody>
      </p:sp>
      <p:sp>
        <p:nvSpPr>
          <p:cNvPr id="4" name="Slide Number Placeholder 3"/>
          <p:cNvSpPr>
            <a:spLocks noGrp="1"/>
          </p:cNvSpPr>
          <p:nvPr>
            <p:ph type="sldNum" sz="quarter" idx="5"/>
          </p:nvPr>
        </p:nvSpPr>
        <p:spPr/>
        <p:txBody>
          <a:bodyPr/>
          <a:lstStyle/>
          <a:p>
            <a:fld id="{35BE1F5F-BEC2-48D5-A890-C07C79853E26}" type="slidenum">
              <a:rPr lang="en-GB" smtClean="0"/>
              <a:t>5</a:t>
            </a:fld>
            <a:endParaRPr lang="en-GB"/>
          </a:p>
        </p:txBody>
      </p:sp>
    </p:spTree>
    <p:extLst>
      <p:ext uri="{BB962C8B-B14F-4D97-AF65-F5344CB8AC3E}">
        <p14:creationId xmlns:p14="http://schemas.microsoft.com/office/powerpoint/2010/main" val="3793868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Variable names in Python follow standard naming rules familiar from many programming languages. Names are case-sensitive and must not conflict with Python keywords (help('keywords’)). Beyond the rules, Python also follows naming conventions—especially involving underscores:</a:t>
            </a:r>
          </a:p>
          <a:p>
            <a:endParaRPr lang="en-GB" dirty="0"/>
          </a:p>
          <a:p>
            <a:pPr marL="628650" lvl="1" indent="-171450">
              <a:buFont typeface="Arial" panose="020B0604020202020204" pitchFamily="34" charset="0"/>
              <a:buChar char="•"/>
            </a:pPr>
            <a:r>
              <a:rPr lang="en-GB" dirty="0"/>
              <a:t>A </a:t>
            </a:r>
            <a:r>
              <a:rPr lang="en-GB" b="1" dirty="0"/>
              <a:t>single leading underscore </a:t>
            </a:r>
            <a:r>
              <a:rPr lang="en-GB" dirty="0"/>
              <a:t>(e.g., _var) signals that a name is intended for internal use within a module or class. It’s not truly private (as in Java), but serves as a hint to other programmers. It also prevents the name from being imported via from module import *—though this practice is discouraged by PEP 8 anyway.</a:t>
            </a:r>
          </a:p>
          <a:p>
            <a:pPr marL="628650" lvl="1" indent="-171450">
              <a:buFont typeface="Arial" panose="020B0604020202020204" pitchFamily="34" charset="0"/>
              <a:buChar char="•"/>
            </a:pPr>
            <a:endParaRPr lang="en-GB" dirty="0"/>
          </a:p>
          <a:p>
            <a:pPr marL="628650" lvl="1" indent="-171450">
              <a:buFont typeface="Arial" panose="020B0604020202020204" pitchFamily="34" charset="0"/>
              <a:buChar char="•"/>
            </a:pPr>
            <a:r>
              <a:rPr lang="en-GB" dirty="0"/>
              <a:t>A </a:t>
            </a:r>
            <a:r>
              <a:rPr lang="en-GB" b="1" dirty="0"/>
              <a:t>double leading underscore </a:t>
            </a:r>
            <a:r>
              <a:rPr lang="en-GB" dirty="0"/>
              <a:t>(e.g., __var) triggers name mangling, where the interpreter changes the name to include the class name (e.g., _</a:t>
            </a:r>
            <a:r>
              <a:rPr lang="en-GB" dirty="0" err="1"/>
              <a:t>ClassName</a:t>
            </a:r>
            <a:r>
              <a:rPr lang="en-GB" dirty="0"/>
              <a:t>__var). This avoids naming conflicts in subclasses and makes the attribute effectively private to the class.</a:t>
            </a:r>
          </a:p>
          <a:p>
            <a:pPr marL="628650" lvl="1" indent="-171450">
              <a:buFont typeface="Arial" panose="020B0604020202020204" pitchFamily="34" charset="0"/>
              <a:buChar char="•"/>
            </a:pPr>
            <a:endParaRPr lang="en-GB" dirty="0"/>
          </a:p>
          <a:p>
            <a:pPr marL="628650" lvl="1" indent="-171450">
              <a:buFont typeface="Arial" panose="020B0604020202020204" pitchFamily="34" charset="0"/>
              <a:buChar char="•"/>
            </a:pPr>
            <a:r>
              <a:rPr lang="en-GB" dirty="0"/>
              <a:t>Names with </a:t>
            </a:r>
            <a:r>
              <a:rPr lang="en-GB" b="1" dirty="0"/>
              <a:t>both leading and trailing double underscores </a:t>
            </a:r>
            <a:r>
              <a:rPr lang="en-GB" dirty="0"/>
              <a:t>(e.g., __</a:t>
            </a:r>
            <a:r>
              <a:rPr lang="en-GB" dirty="0" err="1"/>
              <a:t>init</a:t>
            </a:r>
            <a:r>
              <a:rPr lang="en-GB" dirty="0"/>
              <a:t>__) are reserved for special system-defined names. You should avoid using these for your own variables or methods.</a:t>
            </a:r>
          </a:p>
          <a:p>
            <a:endParaRPr lang="en-GB" dirty="0"/>
          </a:p>
          <a:p>
            <a:r>
              <a:rPr lang="en-GB" dirty="0"/>
              <a:t>These naming conventions help improve clarity, prevent conflicts, and support encapsulation in object-oriented design. We'll explore these in examples throughout the course.</a:t>
            </a:r>
          </a:p>
        </p:txBody>
      </p:sp>
      <p:sp>
        <p:nvSpPr>
          <p:cNvPr id="4" name="Slide Number Placeholder 3"/>
          <p:cNvSpPr>
            <a:spLocks noGrp="1"/>
          </p:cNvSpPr>
          <p:nvPr>
            <p:ph type="sldNum" sz="quarter" idx="5"/>
          </p:nvPr>
        </p:nvSpPr>
        <p:spPr/>
        <p:txBody>
          <a:bodyPr/>
          <a:lstStyle/>
          <a:p>
            <a:fld id="{35BE1F5F-BEC2-48D5-A890-C07C79853E26}" type="slidenum">
              <a:rPr lang="en-GB" smtClean="0"/>
              <a:t>6</a:t>
            </a:fld>
            <a:endParaRPr lang="en-GB"/>
          </a:p>
        </p:txBody>
      </p:sp>
    </p:spTree>
    <p:extLst>
      <p:ext uri="{BB962C8B-B14F-4D97-AF65-F5344CB8AC3E}">
        <p14:creationId xmlns:p14="http://schemas.microsoft.com/office/powerpoint/2010/main" val="489461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Nearly everything in Python is an object, and operations or attribute queries are typically performed by calling </a:t>
            </a:r>
            <a:r>
              <a:rPr lang="en-GB" b="1" dirty="0"/>
              <a:t>methods</a:t>
            </a:r>
            <a:r>
              <a:rPr lang="en-GB" dirty="0"/>
              <a:t>—functions associated with objects—directly from the object itself. This approach has key advantages: for example, it ensures you're operating on the correct type, as there’s no other way to access that method.</a:t>
            </a:r>
          </a:p>
          <a:p>
            <a:endParaRPr lang="en-GB" dirty="0"/>
          </a:p>
          <a:p>
            <a:r>
              <a:rPr lang="en-GB" dirty="0"/>
              <a:t>In the following examples, assume the variables are:</a:t>
            </a:r>
          </a:p>
          <a:p>
            <a:pPr marL="628650" lvl="1" indent="-171450">
              <a:buFont typeface="Arial" panose="020B0604020202020204" pitchFamily="34" charset="0"/>
              <a:buChar char="•"/>
            </a:pPr>
            <a:r>
              <a:rPr lang="en-GB" b="1" dirty="0"/>
              <a:t>name</a:t>
            </a:r>
            <a:r>
              <a:rPr lang="en-GB" dirty="0"/>
              <a:t>: a string object</a:t>
            </a:r>
          </a:p>
          <a:p>
            <a:pPr marL="628650" lvl="1" indent="-171450">
              <a:buFont typeface="Arial" panose="020B0604020202020204" pitchFamily="34" charset="0"/>
              <a:buChar char="•"/>
            </a:pPr>
            <a:r>
              <a:rPr lang="en-GB" b="1" dirty="0"/>
              <a:t>names</a:t>
            </a:r>
            <a:r>
              <a:rPr lang="en-GB" dirty="0"/>
              <a:t>: a list object</a:t>
            </a:r>
          </a:p>
          <a:p>
            <a:pPr marL="628650" lvl="1" indent="-171450">
              <a:buFont typeface="Arial" panose="020B0604020202020204" pitchFamily="34" charset="0"/>
              <a:buChar char="•"/>
            </a:pPr>
            <a:r>
              <a:rPr lang="en-GB" b="1" dirty="0" err="1"/>
              <a:t>mydict</a:t>
            </a:r>
            <a:r>
              <a:rPr lang="en-GB" dirty="0"/>
              <a:t>: a dictionary object</a:t>
            </a:r>
          </a:p>
          <a:p>
            <a:pPr marL="628650" lvl="1" indent="-171450">
              <a:buFont typeface="Arial" panose="020B0604020202020204" pitchFamily="34" charset="0"/>
              <a:buChar char="•"/>
            </a:pPr>
            <a:r>
              <a:rPr lang="en-GB" b="1" dirty="0" err="1"/>
              <a:t>myfile</a:t>
            </a:r>
            <a:r>
              <a:rPr lang="en-GB" dirty="0"/>
              <a:t>: a file object</a:t>
            </a:r>
          </a:p>
          <a:p>
            <a:endParaRPr lang="en-GB" dirty="0"/>
          </a:p>
          <a:p>
            <a:r>
              <a:rPr lang="en-GB" dirty="0"/>
              <a:t>The method names used are mostly self-explanatory, but full documentation is available via Python’s online help. You can use </a:t>
            </a:r>
            <a:r>
              <a:rPr lang="en-GB" b="1" dirty="0"/>
              <a:t>help(object)</a:t>
            </a:r>
            <a:r>
              <a:rPr lang="en-GB" dirty="0"/>
              <a:t> to view the docstring and all methods of the object’s class. Alternatively, </a:t>
            </a:r>
            <a:r>
              <a:rPr lang="en-GB" b="1" dirty="0"/>
              <a:t>print(</a:t>
            </a:r>
            <a:r>
              <a:rPr lang="en-GB" b="1" dirty="0" err="1"/>
              <a:t>object.__doc</a:t>
            </a:r>
            <a:r>
              <a:rPr lang="en-GB" b="1" dirty="0"/>
              <a:t>__) </a:t>
            </a:r>
            <a:r>
              <a:rPr lang="en-GB" dirty="0"/>
              <a:t>displays just the class-level docstring.</a:t>
            </a:r>
          </a:p>
        </p:txBody>
      </p:sp>
      <p:sp>
        <p:nvSpPr>
          <p:cNvPr id="4" name="Slide Number Placeholder 3"/>
          <p:cNvSpPr>
            <a:spLocks noGrp="1"/>
          </p:cNvSpPr>
          <p:nvPr>
            <p:ph type="sldNum" sz="quarter" idx="5"/>
          </p:nvPr>
        </p:nvSpPr>
        <p:spPr/>
        <p:txBody>
          <a:bodyPr/>
          <a:lstStyle/>
          <a:p>
            <a:fld id="{35BE1F5F-BEC2-48D5-A890-C07C79853E26}" type="slidenum">
              <a:rPr lang="en-GB" smtClean="0"/>
              <a:t>7</a:t>
            </a:fld>
            <a:endParaRPr lang="en-GB"/>
          </a:p>
        </p:txBody>
      </p:sp>
    </p:spTree>
    <p:extLst>
      <p:ext uri="{BB962C8B-B14F-4D97-AF65-F5344CB8AC3E}">
        <p14:creationId xmlns:p14="http://schemas.microsoft.com/office/powerpoint/2010/main" val="18565924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 </a:t>
            </a:r>
            <a:r>
              <a:rPr lang="en-GB" b="1" dirty="0"/>
              <a:t>operator</a:t>
            </a:r>
            <a:r>
              <a:rPr lang="en-GB" dirty="0"/>
              <a:t> is typically a symbol (see the slide after the summary) that performs an operation on one object (</a:t>
            </a:r>
            <a:r>
              <a:rPr lang="en-GB" b="1" dirty="0"/>
              <a:t>unary</a:t>
            </a:r>
            <a:r>
              <a:rPr lang="en-GB" dirty="0"/>
              <a:t>) or between two objects (</a:t>
            </a:r>
            <a:r>
              <a:rPr lang="en-GB" b="1" dirty="0"/>
              <a:t>binary</a:t>
            </a:r>
            <a:r>
              <a:rPr lang="en-GB" dirty="0"/>
              <a:t>). The result is a value that can be passed to a function (like print) or used in an assignment.</a:t>
            </a:r>
          </a:p>
          <a:p>
            <a:endParaRPr lang="en-GB" dirty="0"/>
          </a:p>
          <a:p>
            <a:r>
              <a:rPr lang="en-GB" dirty="0"/>
              <a:t>Arithmetic operators such as </a:t>
            </a:r>
            <a:r>
              <a:rPr lang="en-GB" b="1" dirty="0"/>
              <a:t>+</a:t>
            </a:r>
            <a:r>
              <a:rPr lang="en-GB" dirty="0"/>
              <a:t>, </a:t>
            </a:r>
            <a:r>
              <a:rPr lang="en-GB" b="1" dirty="0"/>
              <a:t>-,</a:t>
            </a:r>
            <a:r>
              <a:rPr lang="en-GB" dirty="0"/>
              <a:t> </a:t>
            </a:r>
            <a:r>
              <a:rPr lang="en-GB" b="1" dirty="0"/>
              <a:t>*,</a:t>
            </a:r>
            <a:r>
              <a:rPr lang="en-GB" dirty="0"/>
              <a:t> </a:t>
            </a:r>
            <a:r>
              <a:rPr lang="en-GB" b="1" dirty="0"/>
              <a:t>/,</a:t>
            </a:r>
            <a:r>
              <a:rPr lang="en-GB" dirty="0"/>
              <a:t> and </a:t>
            </a:r>
            <a:r>
              <a:rPr lang="en-GB" b="1" dirty="0"/>
              <a:t>%</a:t>
            </a:r>
            <a:r>
              <a:rPr lang="en-GB" dirty="0"/>
              <a:t> have familiar meanings with numbers. But what do they do with other types—like strings?</a:t>
            </a:r>
          </a:p>
          <a:p>
            <a:endParaRPr lang="en-GB" dirty="0"/>
          </a:p>
          <a:p>
            <a:r>
              <a:rPr lang="en-GB" dirty="0"/>
              <a:t>In Python, operators can behave differently depending on the </a:t>
            </a:r>
            <a:r>
              <a:rPr lang="en-GB" b="1" dirty="0"/>
              <a:t>type</a:t>
            </a:r>
            <a:r>
              <a:rPr lang="en-GB" dirty="0"/>
              <a:t> of object they’re working with. Some meanings may be unexpected—for instance, % performs string formatting when used with strings. That’s why it’s essential to know the object type you're working with, and the </a:t>
            </a:r>
            <a:r>
              <a:rPr lang="en-GB" b="1" dirty="0"/>
              <a:t>type() </a:t>
            </a:r>
            <a:r>
              <a:rPr lang="en-GB" dirty="0"/>
              <a:t>function helps with that.</a:t>
            </a:r>
          </a:p>
        </p:txBody>
      </p:sp>
      <p:sp>
        <p:nvSpPr>
          <p:cNvPr id="4" name="Slide Number Placeholder 3"/>
          <p:cNvSpPr>
            <a:spLocks noGrp="1"/>
          </p:cNvSpPr>
          <p:nvPr>
            <p:ph type="sldNum" sz="quarter" idx="5"/>
          </p:nvPr>
        </p:nvSpPr>
        <p:spPr/>
        <p:txBody>
          <a:bodyPr/>
          <a:lstStyle/>
          <a:p>
            <a:fld id="{35BE1F5F-BEC2-48D5-A890-C07C79853E26}" type="slidenum">
              <a:rPr lang="en-GB" smtClean="0"/>
              <a:t>8</a:t>
            </a:fld>
            <a:endParaRPr lang="en-GB"/>
          </a:p>
        </p:txBody>
      </p:sp>
    </p:spTree>
    <p:extLst>
      <p:ext uri="{BB962C8B-B14F-4D97-AF65-F5344CB8AC3E}">
        <p14:creationId xmlns:p14="http://schemas.microsoft.com/office/powerpoint/2010/main" val="4678186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Augmented assignments </a:t>
            </a:r>
            <a:r>
              <a:rPr lang="en-GB" dirty="0"/>
              <a:t>(also known as </a:t>
            </a:r>
            <a:r>
              <a:rPr lang="en-GB" b="1" dirty="0"/>
              <a:t>compound assignments</a:t>
            </a:r>
            <a:r>
              <a:rPr lang="en-GB" dirty="0"/>
              <a:t> in some languages) originate from C. The expression a += b means "increment a by the value of b".</a:t>
            </a:r>
          </a:p>
          <a:p>
            <a:endParaRPr lang="en-GB" dirty="0"/>
          </a:p>
          <a:p>
            <a:r>
              <a:rPr lang="en-GB" dirty="0"/>
              <a:t>For example:</a:t>
            </a:r>
          </a:p>
          <a:p>
            <a:pPr lvl="1"/>
            <a:r>
              <a:rPr lang="en-GB" dirty="0"/>
              <a:t>&gt;&gt;&gt; stein = 1  </a:t>
            </a:r>
          </a:p>
          <a:p>
            <a:pPr lvl="1"/>
            <a:r>
              <a:rPr lang="en-GB" dirty="0"/>
              <a:t>&gt;&gt;&gt; pint = 1  </a:t>
            </a:r>
          </a:p>
          <a:p>
            <a:pPr lvl="1"/>
            <a:r>
              <a:rPr lang="en-GB" dirty="0"/>
              <a:t>&gt;&gt;&gt; stein += pint  # stein becomes 2, pint remains 1  </a:t>
            </a:r>
          </a:p>
          <a:p>
            <a:r>
              <a:rPr lang="en-GB" dirty="0"/>
              <a:t>These operators are a concise alternative to writing:</a:t>
            </a:r>
          </a:p>
          <a:p>
            <a:pPr lvl="1"/>
            <a:r>
              <a:rPr lang="en-GB" dirty="0"/>
              <a:t>&gt;&gt;&gt; total = total + subtotal  </a:t>
            </a:r>
          </a:p>
          <a:p>
            <a:pPr lvl="1"/>
            <a:r>
              <a:rPr lang="en-GB" dirty="0"/>
              <a:t>&gt;&gt;&gt; geometric = geometric * progression  </a:t>
            </a:r>
          </a:p>
          <a:p>
            <a:r>
              <a:rPr lang="en-GB" dirty="0"/>
              <a:t>Instead, we use:</a:t>
            </a:r>
          </a:p>
          <a:p>
            <a:pPr lvl="1"/>
            <a:r>
              <a:rPr lang="en-GB" dirty="0"/>
              <a:t>&gt;&gt;&gt; total += subtotal  </a:t>
            </a:r>
          </a:p>
          <a:p>
            <a:pPr lvl="1"/>
            <a:r>
              <a:rPr lang="en-GB" dirty="0"/>
              <a:t>&gt;&gt;&gt; geometric *= progression  </a:t>
            </a:r>
          </a:p>
          <a:p>
            <a:r>
              <a:rPr lang="en-GB" dirty="0"/>
              <a:t>The meaning of these operators depends on the object </a:t>
            </a:r>
            <a:r>
              <a:rPr lang="en-GB" dirty="0" err="1"/>
              <a:t>type.e.g</a:t>
            </a:r>
            <a:r>
              <a:rPr lang="en-GB" dirty="0"/>
              <a:t>., for strings:</a:t>
            </a:r>
          </a:p>
          <a:p>
            <a:pPr lvl="1"/>
            <a:r>
              <a:rPr lang="en-GB" dirty="0"/>
              <a:t>&gt;&gt;&gt; a = 'Hello ‘  </a:t>
            </a:r>
          </a:p>
          <a:p>
            <a:pPr lvl="1"/>
            <a:r>
              <a:rPr lang="en-GB" dirty="0"/>
              <a:t>&gt;&gt;&gt; b = 'World!’  </a:t>
            </a:r>
          </a:p>
          <a:p>
            <a:pPr lvl="1"/>
            <a:r>
              <a:rPr lang="en-GB" dirty="0"/>
              <a:t>&gt;&gt;&gt; a += b  # Result: 'Hello World!’  </a:t>
            </a:r>
          </a:p>
          <a:p>
            <a:r>
              <a:rPr lang="en-GB" dirty="0"/>
              <a:t>This creates a new string object (optimized in </a:t>
            </a:r>
            <a:r>
              <a:rPr lang="en-GB" dirty="0" err="1"/>
              <a:t>CPython</a:t>
            </a:r>
            <a:r>
              <a:rPr lang="en-GB" dirty="0"/>
              <a:t>). Python does not support the ++ or -- operators like C. Instead use += 1 or -= 1.</a:t>
            </a:r>
          </a:p>
        </p:txBody>
      </p:sp>
      <p:sp>
        <p:nvSpPr>
          <p:cNvPr id="4" name="Slide Number Placeholder 3"/>
          <p:cNvSpPr>
            <a:spLocks noGrp="1"/>
          </p:cNvSpPr>
          <p:nvPr>
            <p:ph type="sldNum" sz="quarter" idx="5"/>
          </p:nvPr>
        </p:nvSpPr>
        <p:spPr/>
        <p:txBody>
          <a:bodyPr/>
          <a:lstStyle/>
          <a:p>
            <a:fld id="{35BE1F5F-BEC2-48D5-A890-C07C79853E26}" type="slidenum">
              <a:rPr lang="en-GB" smtClean="0"/>
              <a:t>9</a:t>
            </a:fld>
            <a:endParaRPr lang="en-GB"/>
          </a:p>
        </p:txBody>
      </p:sp>
    </p:spTree>
    <p:extLst>
      <p:ext uri="{BB962C8B-B14F-4D97-AF65-F5344CB8AC3E}">
        <p14:creationId xmlns:p14="http://schemas.microsoft.com/office/powerpoint/2010/main" val="24446223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7.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0.emf"/><Relationship Id="rId1" Type="http://schemas.openxmlformats.org/officeDocument/2006/relationships/slideMaster" Target="../slideMasters/slideMaster17.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7.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7.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7.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02.emf"/><Relationship Id="rId2" Type="http://schemas.openxmlformats.org/officeDocument/2006/relationships/image" Target="../media/image101.png"/><Relationship Id="rId1" Type="http://schemas.openxmlformats.org/officeDocument/2006/relationships/slideMaster" Target="../slideMasters/slideMaster17.xml"/><Relationship Id="rId5" Type="http://schemas.openxmlformats.org/officeDocument/2006/relationships/image" Target="../media/image22.png"/><Relationship Id="rId4" Type="http://schemas.openxmlformats.org/officeDocument/2006/relationships/image" Target="../media/image103.emf"/></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04.png"/><Relationship Id="rId1" Type="http://schemas.openxmlformats.org/officeDocument/2006/relationships/slideMaster" Target="../slideMasters/slideMaster17.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05.png"/><Relationship Id="rId1" Type="http://schemas.openxmlformats.org/officeDocument/2006/relationships/slideMaster" Target="../slideMasters/slideMaster17.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7.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06.png"/><Relationship Id="rId1" Type="http://schemas.openxmlformats.org/officeDocument/2006/relationships/slideMaster" Target="../slideMasters/slideMaster17.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8.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0.emf"/><Relationship Id="rId1" Type="http://schemas.openxmlformats.org/officeDocument/2006/relationships/slideMaster" Target="../slideMasters/slideMaster18.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8.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8.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8.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108.emf"/><Relationship Id="rId2" Type="http://schemas.openxmlformats.org/officeDocument/2006/relationships/image" Target="../media/image107.png"/><Relationship Id="rId1" Type="http://schemas.openxmlformats.org/officeDocument/2006/relationships/slideMaster" Target="../slideMasters/slideMaster18.xml"/><Relationship Id="rId5" Type="http://schemas.openxmlformats.org/officeDocument/2006/relationships/image" Target="../media/image22.png"/><Relationship Id="rId4" Type="http://schemas.openxmlformats.org/officeDocument/2006/relationships/image" Target="../media/image109.emf"/></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10.png"/><Relationship Id="rId1" Type="http://schemas.openxmlformats.org/officeDocument/2006/relationships/slideMaster" Target="../slideMasters/slideMaster18.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11.png"/><Relationship Id="rId1" Type="http://schemas.openxmlformats.org/officeDocument/2006/relationships/slideMaster" Target="../slideMasters/slideMaster18.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8.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12.png"/><Relationship Id="rId1" Type="http://schemas.openxmlformats.org/officeDocument/2006/relationships/slideMaster" Target="../slideMasters/slideMaster18.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Master" Target="../slideMasters/slideMaster4.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4.emf"/><Relationship Id="rId7"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Master" Target="../slideMasters/slideMaster4.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Master" Target="../slideMasters/slideMaster4.xml"/><Relationship Id="rId4" Type="http://schemas.openxmlformats.org/officeDocument/2006/relationships/image" Target="../media/image2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0.emf"/><Relationship Id="rId7" Type="http://schemas.openxmlformats.org/officeDocument/2006/relationships/image" Target="../media/image22.png"/><Relationship Id="rId2" Type="http://schemas.openxmlformats.org/officeDocument/2006/relationships/image" Target="../media/image29.png"/><Relationship Id="rId1" Type="http://schemas.openxmlformats.org/officeDocument/2006/relationships/slideMaster" Target="../slideMasters/slideMaster5.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1.emf"/><Relationship Id="rId7"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Master" Target="../slideMasters/slideMaster5.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Master" Target="../slideMasters/slideMaster5.xml"/><Relationship Id="rId4" Type="http://schemas.openxmlformats.org/officeDocument/2006/relationships/image" Target="../media/image22.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2.png"/><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4.emf"/><Relationship Id="rId7" Type="http://schemas.openxmlformats.org/officeDocument/2006/relationships/image" Target="../media/image22.png"/><Relationship Id="rId2" Type="http://schemas.openxmlformats.org/officeDocument/2006/relationships/image" Target="../media/image33.png"/><Relationship Id="rId1" Type="http://schemas.openxmlformats.org/officeDocument/2006/relationships/slideMaster" Target="../slideMasters/slideMaster6.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5.emf"/><Relationship Id="rId7"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Master" Target="../slideMasters/slideMaster6.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Master" Target="../slideMasters/slideMaster6.xml"/><Relationship Id="rId4" Type="http://schemas.openxmlformats.org/officeDocument/2006/relationships/image" Target="../media/image22.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6.png"/><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8.emf"/><Relationship Id="rId7" Type="http://schemas.openxmlformats.org/officeDocument/2006/relationships/image" Target="../media/image22.png"/><Relationship Id="rId2" Type="http://schemas.openxmlformats.org/officeDocument/2006/relationships/image" Target="../media/image37.png"/><Relationship Id="rId1" Type="http://schemas.openxmlformats.org/officeDocument/2006/relationships/slideMaster" Target="../slideMasters/slideMaster7.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9.emf"/><Relationship Id="rId7"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Master" Target="../slideMasters/slideMaster7.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Master" Target="../slideMasters/slideMaster7.xml"/><Relationship Id="rId4" Type="http://schemas.openxmlformats.org/officeDocument/2006/relationships/image" Target="../media/image2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0.png"/><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2.emf"/><Relationship Id="rId7" Type="http://schemas.openxmlformats.org/officeDocument/2006/relationships/image" Target="../media/image22.png"/><Relationship Id="rId2" Type="http://schemas.openxmlformats.org/officeDocument/2006/relationships/image" Target="../media/image41.png"/><Relationship Id="rId1" Type="http://schemas.openxmlformats.org/officeDocument/2006/relationships/slideMaster" Target="../slideMasters/slideMaster8.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43.emf"/><Relationship Id="rId7"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Master" Target="../slideMasters/slideMaster8.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Master" Target="../slideMasters/slideMaster8.xml"/><Relationship Id="rId4" Type="http://schemas.openxmlformats.org/officeDocument/2006/relationships/image" Target="../media/image22.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4.png"/><Relationship Id="rId1" Type="http://schemas.openxmlformats.org/officeDocument/2006/relationships/slideMaster" Target="../slideMasters/slideMaster8.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46.emf"/><Relationship Id="rId7" Type="http://schemas.openxmlformats.org/officeDocument/2006/relationships/image" Target="../media/image22.png"/><Relationship Id="rId2" Type="http://schemas.openxmlformats.org/officeDocument/2006/relationships/image" Target="../media/image45.png"/><Relationship Id="rId1" Type="http://schemas.openxmlformats.org/officeDocument/2006/relationships/slideMaster" Target="../slideMasters/slideMaster9.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7.emf"/><Relationship Id="rId7"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Master" Target="../slideMasters/slideMaster9.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Master" Target="../slideMasters/slideMaster9.xml"/><Relationship Id="rId4" Type="http://schemas.openxmlformats.org/officeDocument/2006/relationships/image" Target="../media/image22.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8.png"/><Relationship Id="rId1" Type="http://schemas.openxmlformats.org/officeDocument/2006/relationships/slideMaster" Target="../slideMasters/slideMaster9.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0.emf"/><Relationship Id="rId7" Type="http://schemas.openxmlformats.org/officeDocument/2006/relationships/image" Target="../media/image22.png"/><Relationship Id="rId2" Type="http://schemas.openxmlformats.org/officeDocument/2006/relationships/image" Target="../media/image49.png"/><Relationship Id="rId1" Type="http://schemas.openxmlformats.org/officeDocument/2006/relationships/slideMaster" Target="../slideMasters/slideMaster10.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1.emf"/><Relationship Id="rId7"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Master" Target="../slideMasters/slideMaster10.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Master" Target="../slideMasters/slideMaster10.xml"/><Relationship Id="rId4" Type="http://schemas.openxmlformats.org/officeDocument/2006/relationships/image" Target="../media/image22.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52.png"/><Relationship Id="rId1" Type="http://schemas.openxmlformats.org/officeDocument/2006/relationships/slideMaster" Target="../slideMasters/slideMaster10.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png"/><Relationship Id="rId1" Type="http://schemas.openxmlformats.org/officeDocument/2006/relationships/slideMaster" Target="../slideMasters/slideMaster11.xml"/><Relationship Id="rId4" Type="http://schemas.openxmlformats.org/officeDocument/2006/relationships/image" Target="../media/image55.emf"/></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png"/><Relationship Id="rId1" Type="http://schemas.openxmlformats.org/officeDocument/2006/relationships/slideMaster" Target="../slideMasters/slideMaster11.xml"/><Relationship Id="rId4" Type="http://schemas.openxmlformats.org/officeDocument/2006/relationships/image" Target="../media/image55.emf"/></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image" Target="../media/image58.png"/><Relationship Id="rId1" Type="http://schemas.openxmlformats.org/officeDocument/2006/relationships/slideMaster" Target="../slideMasters/slideMaster11.xml"/><Relationship Id="rId4" Type="http://schemas.openxmlformats.org/officeDocument/2006/relationships/image" Target="../media/image55.emf"/></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png"/><Relationship Id="rId1" Type="http://schemas.openxmlformats.org/officeDocument/2006/relationships/slideMaster" Target="../slideMasters/slideMaster11.xml"/><Relationship Id="rId4" Type="http://schemas.openxmlformats.org/officeDocument/2006/relationships/image" Target="../media/image55.emf"/></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image" Target="../media/image62.png"/><Relationship Id="rId1" Type="http://schemas.openxmlformats.org/officeDocument/2006/relationships/slideMaster" Target="../slideMasters/slideMaster11.xml"/><Relationship Id="rId4" Type="http://schemas.openxmlformats.org/officeDocument/2006/relationships/image" Target="../media/image55.emf"/></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image" Target="../media/image64.png"/><Relationship Id="rId1" Type="http://schemas.openxmlformats.org/officeDocument/2006/relationships/slideMaster" Target="../slideMasters/slideMaster11.xml"/><Relationship Id="rId4" Type="http://schemas.openxmlformats.org/officeDocument/2006/relationships/image" Target="../media/image55.emf"/></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image" Target="../media/image66.png"/><Relationship Id="rId1" Type="http://schemas.openxmlformats.org/officeDocument/2006/relationships/slideMaster" Target="../slideMasters/slideMaster11.xml"/><Relationship Id="rId4" Type="http://schemas.openxmlformats.org/officeDocument/2006/relationships/image" Target="../media/image68.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22.png"/><Relationship Id="rId1" Type="http://schemas.openxmlformats.org/officeDocument/2006/relationships/slideMaster" Target="../slideMasters/slideMaster1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image" Target="../media/image71.png"/><Relationship Id="rId1" Type="http://schemas.openxmlformats.org/officeDocument/2006/relationships/slideMaster" Target="../slideMasters/slideMaster12.xml"/><Relationship Id="rId5" Type="http://schemas.openxmlformats.org/officeDocument/2006/relationships/image" Target="../media/image22.png"/><Relationship Id="rId4" Type="http://schemas.openxmlformats.org/officeDocument/2006/relationships/image" Target="../media/image73.emf"/></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4.png"/><Relationship Id="rId1" Type="http://schemas.openxmlformats.org/officeDocument/2006/relationships/slideMaster" Target="../slideMasters/slideMaster12.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5.png"/><Relationship Id="rId1" Type="http://schemas.openxmlformats.org/officeDocument/2006/relationships/slideMaster" Target="../slideMasters/slideMaster1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6.png"/><Relationship Id="rId1" Type="http://schemas.openxmlformats.org/officeDocument/2006/relationships/slideMaster" Target="../slideMasters/slideMaster1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22.png"/><Relationship Id="rId1" Type="http://schemas.openxmlformats.org/officeDocument/2006/relationships/slideMaster" Target="../slideMasters/slideMaster1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3.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image" Target="../media/image77.png"/><Relationship Id="rId1" Type="http://schemas.openxmlformats.org/officeDocument/2006/relationships/slideMaster" Target="../slideMasters/slideMaster13.xml"/><Relationship Id="rId5" Type="http://schemas.openxmlformats.org/officeDocument/2006/relationships/image" Target="../media/image22.png"/><Relationship Id="rId4" Type="http://schemas.openxmlformats.org/officeDocument/2006/relationships/image" Target="../media/image79.emf"/></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0.png"/><Relationship Id="rId1" Type="http://schemas.openxmlformats.org/officeDocument/2006/relationships/slideMaster" Target="../slideMasters/slideMaster1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1.png"/><Relationship Id="rId1" Type="http://schemas.openxmlformats.org/officeDocument/2006/relationships/slideMaster" Target="../slideMasters/slideMaster1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3.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2.png"/><Relationship Id="rId1" Type="http://schemas.openxmlformats.org/officeDocument/2006/relationships/slideMaster" Target="../slideMasters/slideMaster1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4.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0.emf"/><Relationship Id="rId1" Type="http://schemas.openxmlformats.org/officeDocument/2006/relationships/slideMaster" Target="../slideMasters/slideMaster1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4.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image" Target="../media/image83.png"/><Relationship Id="rId1" Type="http://schemas.openxmlformats.org/officeDocument/2006/relationships/slideMaster" Target="../slideMasters/slideMaster14.xml"/><Relationship Id="rId5" Type="http://schemas.openxmlformats.org/officeDocument/2006/relationships/image" Target="../media/image22.png"/><Relationship Id="rId4" Type="http://schemas.openxmlformats.org/officeDocument/2006/relationships/image" Target="../media/image85.emf"/></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6.png"/><Relationship Id="rId1" Type="http://schemas.openxmlformats.org/officeDocument/2006/relationships/slideMaster" Target="../slideMasters/slideMaster1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7.png"/><Relationship Id="rId1" Type="http://schemas.openxmlformats.org/officeDocument/2006/relationships/slideMaster" Target="../slideMasters/slideMaster1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8.png"/><Relationship Id="rId1" Type="http://schemas.openxmlformats.org/officeDocument/2006/relationships/slideMaster" Target="../slideMasters/slideMaster1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5.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0.emf"/><Relationship Id="rId1" Type="http://schemas.openxmlformats.org/officeDocument/2006/relationships/slideMaster" Target="../slideMasters/slideMaster15.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5.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5.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90.emf"/><Relationship Id="rId2" Type="http://schemas.openxmlformats.org/officeDocument/2006/relationships/image" Target="../media/image89.png"/><Relationship Id="rId1" Type="http://schemas.openxmlformats.org/officeDocument/2006/relationships/slideMaster" Target="../slideMasters/slideMaster15.xml"/><Relationship Id="rId5" Type="http://schemas.openxmlformats.org/officeDocument/2006/relationships/image" Target="../media/image22.png"/><Relationship Id="rId4" Type="http://schemas.openxmlformats.org/officeDocument/2006/relationships/image" Target="../media/image91.emf"/></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92.png"/><Relationship Id="rId1" Type="http://schemas.openxmlformats.org/officeDocument/2006/relationships/slideMaster" Target="../slideMasters/slideMaster15.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93.png"/><Relationship Id="rId1" Type="http://schemas.openxmlformats.org/officeDocument/2006/relationships/slideMaster" Target="../slideMasters/slideMaster15.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5.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94.png"/><Relationship Id="rId1" Type="http://schemas.openxmlformats.org/officeDocument/2006/relationships/slideMaster" Target="../slideMasters/slideMaster15.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6.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0.emf"/><Relationship Id="rId1" Type="http://schemas.openxmlformats.org/officeDocument/2006/relationships/slideMaster" Target="../slideMasters/slideMaster1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6.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96.emf"/><Relationship Id="rId2" Type="http://schemas.openxmlformats.org/officeDocument/2006/relationships/image" Target="../media/image95.png"/><Relationship Id="rId1" Type="http://schemas.openxmlformats.org/officeDocument/2006/relationships/slideMaster" Target="../slideMasters/slideMaster16.xml"/><Relationship Id="rId5" Type="http://schemas.openxmlformats.org/officeDocument/2006/relationships/image" Target="../media/image22.png"/><Relationship Id="rId4" Type="http://schemas.openxmlformats.org/officeDocument/2006/relationships/image" Target="../media/image97.emf"/></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98.png"/><Relationship Id="rId1" Type="http://schemas.openxmlformats.org/officeDocument/2006/relationships/slideMaster" Target="../slideMasters/slideMaster16.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99.png"/><Relationship Id="rId1" Type="http://schemas.openxmlformats.org/officeDocument/2006/relationships/slideMaster" Target="../slideMasters/slideMaster1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6.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00.png"/><Relationship Id="rId1" Type="http://schemas.openxmlformats.org/officeDocument/2006/relationships/slideMaster" Target="../slideMasters/slideMaster16.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usiness/Marketing - 1">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10" name="Picture 9" descr="A person holding an orange paper&#10;&#10;Description automatically generated">
            <a:extLst>
              <a:ext uri="{FF2B5EF4-FFF2-40B4-BE49-F238E27FC236}">
                <a16:creationId xmlns:a16="http://schemas.microsoft.com/office/drawing/2014/main" id="{04697691-3082-2ECF-DAB8-FE29E8E66DDD}"/>
              </a:ext>
              <a:ext uri="{C183D7F6-B498-43B3-948B-1728B52AA6E4}">
                <adec:decorative xmlns:adec="http://schemas.microsoft.com/office/drawing/2017/decorative" val="0"/>
              </a:ext>
            </a:extLst>
          </p:cNvPr>
          <p:cNvPicPr>
            <a:picLocks noChangeAspect="1"/>
          </p:cNvPicPr>
          <p:nvPr userDrawn="1"/>
        </p:nvPicPr>
        <p:blipFill>
          <a:blip r:embed="rId2">
            <a:extLst>
              <a:ext uri="{28A0092B-C50C-407E-A947-70E740481C1C}">
                <a14:useLocalDpi xmlns:a14="http://schemas.microsoft.com/office/drawing/2010/main" val="0"/>
              </a:ext>
            </a:extLst>
          </a:blip>
          <a:srcRect l="16320" r="29534" b="1793"/>
          <a:stretch/>
        </p:blipFill>
        <p:spPr>
          <a:xfrm>
            <a:off x="6528390" y="0"/>
            <a:ext cx="5663609" cy="6849922"/>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291237393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ech - 5">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8" name="Picture 7" descr="A person looking at a computer&#10;&#10;Description automatically generated">
            <a:extLst>
              <a:ext uri="{FF2B5EF4-FFF2-40B4-BE49-F238E27FC236}">
                <a16:creationId xmlns:a16="http://schemas.microsoft.com/office/drawing/2014/main" id="{CC5C5D9A-DEE8-9D3C-2F3E-B017E0A73BAF}"/>
              </a:ext>
            </a:extLst>
          </p:cNvPr>
          <p:cNvPicPr>
            <a:picLocks noChangeAspect="1"/>
          </p:cNvPicPr>
          <p:nvPr userDrawn="1"/>
        </p:nvPicPr>
        <p:blipFill>
          <a:blip r:embed="rId2">
            <a:extLst>
              <a:ext uri="{28A0092B-C50C-407E-A947-70E740481C1C}">
                <a14:useLocalDpi xmlns:a14="http://schemas.microsoft.com/office/drawing/2010/main" val="0"/>
              </a:ext>
            </a:extLst>
          </a:blip>
          <a:srcRect l="24257" r="20636"/>
          <a:stretch/>
        </p:blipFill>
        <p:spPr>
          <a:xfrm>
            <a:off x="6528389" y="0"/>
            <a:ext cx="5663609" cy="6849922"/>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4228679101"/>
      </p:ext>
    </p:extLst>
  </p:cSld>
  <p:clrMapOvr>
    <a:masterClrMapping/>
  </p:clrMapOvr>
  <p:extLst>
    <p:ext uri="{DCECCB84-F9BA-43D5-87BE-67443E8EF086}">
      <p15:sldGuideLst xmlns:p15="http://schemas.microsoft.com/office/powerpoint/2012/main"/>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Green_text+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CB52ED4D-1FD8-8A85-D9F2-130947E58313}"/>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3" name="Text Placeholder 6">
            <a:extLst>
              <a:ext uri="{FF2B5EF4-FFF2-40B4-BE49-F238E27FC236}">
                <a16:creationId xmlns:a16="http://schemas.microsoft.com/office/drawing/2014/main" id="{EA2B2ADB-E9C2-46B9-217D-95C46BD1C9B0}"/>
              </a:ext>
            </a:extLst>
          </p:cNvPr>
          <p:cNvSpPr>
            <a:spLocks noGrp="1"/>
          </p:cNvSpPr>
          <p:nvPr>
            <p:ph type="body" sz="quarter" idx="13"/>
          </p:nvPr>
        </p:nvSpPr>
        <p:spPr>
          <a:xfrm>
            <a:off x="443922" y="1733108"/>
            <a:ext cx="5744228" cy="4348715"/>
          </a:xfrm>
          <a:prstGeom prst="rect">
            <a:avLst/>
          </a:prstGeom>
        </p:spPr>
        <p:txBody>
          <a:bodyPr>
            <a:noAutofit/>
          </a:bodyPr>
          <a:lstStyle>
            <a:lvl1pPr marL="0" indent="0">
              <a:lnSpc>
                <a:spcPct val="100000"/>
              </a:lnSpc>
              <a:buNone/>
              <a:defRPr sz="1800"/>
            </a:lvl1pPr>
          </a:lstStyle>
          <a:p>
            <a:pPr lvl="0"/>
            <a:endParaRPr lang="en-US" dirty="0"/>
          </a:p>
        </p:txBody>
      </p:sp>
      <p:sp>
        <p:nvSpPr>
          <p:cNvPr id="13" name="Content Placeholder 5">
            <a:extLst>
              <a:ext uri="{FF2B5EF4-FFF2-40B4-BE49-F238E27FC236}">
                <a16:creationId xmlns:a16="http://schemas.microsoft.com/office/drawing/2014/main" id="{FC2D1BDC-8F98-CD0B-F342-F69276C053CA}"/>
              </a:ext>
            </a:extLst>
          </p:cNvPr>
          <p:cNvSpPr>
            <a:spLocks noGrp="1"/>
          </p:cNvSpPr>
          <p:nvPr>
            <p:ph sz="quarter" idx="4"/>
          </p:nvPr>
        </p:nvSpPr>
        <p:spPr>
          <a:xfrm>
            <a:off x="6659426" y="1733108"/>
            <a:ext cx="5532574" cy="4348715"/>
          </a:xfrm>
          <a:prstGeom prst="rect">
            <a:avLst/>
          </a:prstGeom>
        </p:spPr>
        <p:txBody>
          <a:bodyPr/>
          <a:lstStyle>
            <a:lvl1pPr>
              <a:defRPr>
                <a:noFill/>
              </a:defRPr>
            </a:lvl1pPr>
          </a:lstStyle>
          <a:p>
            <a:pPr lvl="0"/>
            <a:endParaRPr lang="en-US" dirty="0"/>
          </a:p>
        </p:txBody>
      </p:sp>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DD630461-FF09-AE3A-830B-60852F9A836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89304766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Green_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B2C07A9-8BAB-F929-717A-24BD0BCB0D31}"/>
              </a:ext>
              <a:ext uri="{C183D7F6-B498-43B3-948B-1728B52AA6E4}">
                <adec:decorative xmlns:adec="http://schemas.microsoft.com/office/drawing/2017/decorative" val="1"/>
              </a:ext>
            </a:extLst>
          </p:cNvPr>
          <p:cNvPicPr>
            <a:picLocks noChangeAspect="1"/>
          </p:cNvPicPr>
          <p:nvPr userDrawn="1"/>
        </p:nvPicPr>
        <p:blipFill>
          <a:blip r:embed="rId2"/>
          <a:srcRect r="11695"/>
          <a:stretch/>
        </p:blipFill>
        <p:spPr>
          <a:xfrm>
            <a:off x="8961679" y="1733108"/>
            <a:ext cx="3230321" cy="4061405"/>
          </a:xfrm>
          <a:prstGeom prst="rect">
            <a:avLst/>
          </a:prstGeom>
        </p:spPr>
      </p:pic>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7686287"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83BBDAFE-3463-2F49-E910-42822242757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31101860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Green_text_colum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13" name="Text Placeholder 6">
            <a:extLst>
              <a:ext uri="{FF2B5EF4-FFF2-40B4-BE49-F238E27FC236}">
                <a16:creationId xmlns:a16="http://schemas.microsoft.com/office/drawing/2014/main" id="{68E43A38-C814-1ECB-B0C2-350BCC4A5CC1}"/>
              </a:ext>
            </a:extLst>
          </p:cNvPr>
          <p:cNvSpPr>
            <a:spLocks noGrp="1"/>
          </p:cNvSpPr>
          <p:nvPr>
            <p:ph type="body" sz="quarter" idx="15"/>
          </p:nvPr>
        </p:nvSpPr>
        <p:spPr>
          <a:xfrm>
            <a:off x="61081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1F5DD92F-2C07-73B9-B390-73B00479653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40965548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Green_image+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Content Placeholder 5">
            <a:extLst>
              <a:ext uri="{FF2B5EF4-FFF2-40B4-BE49-F238E27FC236}">
                <a16:creationId xmlns:a16="http://schemas.microsoft.com/office/drawing/2014/main" id="{F8C62C48-B4FC-0C92-2FD2-2D4AACC4DD15}"/>
              </a:ext>
            </a:extLst>
          </p:cNvPr>
          <p:cNvSpPr>
            <a:spLocks noGrp="1"/>
          </p:cNvSpPr>
          <p:nvPr>
            <p:ph sz="quarter" idx="4"/>
          </p:nvPr>
        </p:nvSpPr>
        <p:spPr>
          <a:xfrm>
            <a:off x="443922" y="1788393"/>
            <a:ext cx="8062124" cy="4238146"/>
          </a:xfrm>
          <a:prstGeom prst="rect">
            <a:avLst/>
          </a:prstGeom>
        </p:spPr>
        <p:txBody>
          <a:bodyPr/>
          <a:lstStyle>
            <a:lvl1pPr>
              <a:defRPr>
                <a:noFill/>
              </a:defRPr>
            </a:lvl1pPr>
          </a:lstStyle>
          <a:p>
            <a:pPr lvl="0"/>
            <a:endParaRPr lang="en-US" dirty="0"/>
          </a:p>
        </p:txBody>
      </p:sp>
      <p:sp>
        <p:nvSpPr>
          <p:cNvPr id="7" name="Text Placeholder 6">
            <a:extLst>
              <a:ext uri="{FF2B5EF4-FFF2-40B4-BE49-F238E27FC236}">
                <a16:creationId xmlns:a16="http://schemas.microsoft.com/office/drawing/2014/main" id="{0AD711B9-F295-7F9C-3A4F-1116B45B62C9}"/>
              </a:ext>
            </a:extLst>
          </p:cNvPr>
          <p:cNvSpPr>
            <a:spLocks noGrp="1"/>
          </p:cNvSpPr>
          <p:nvPr>
            <p:ph type="body" sz="quarter" idx="14"/>
          </p:nvPr>
        </p:nvSpPr>
        <p:spPr>
          <a:xfrm>
            <a:off x="8506047" y="3514506"/>
            <a:ext cx="3685953" cy="785919"/>
          </a:xfrm>
          <a:prstGeom prst="rect">
            <a:avLst/>
          </a:prstGeom>
          <a:solidFill>
            <a:srgbClr val="5F5F5F"/>
          </a:solidFill>
        </p:spPr>
        <p:txBody>
          <a:bodyPr lIns="288000" tIns="251999" rIns="288000" bIns="251999" anchor="ctr">
            <a:spAutoFit/>
          </a:bodyPr>
          <a:lstStyle>
            <a:lvl1pPr marL="0" indent="0">
              <a:lnSpc>
                <a:spcPct val="100000"/>
              </a:lnSpc>
              <a:buNone/>
              <a:defRPr sz="1800">
                <a:solidFill>
                  <a:schemeClr val="bg1"/>
                </a:solid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555278A0-C5E7-0F91-FA5D-B53388E5F65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924027665"/>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Green_icons+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93977-4867-A718-5684-B7AE0372295F}"/>
              </a:ext>
              <a:ext uri="{C183D7F6-B498-43B3-948B-1728B52AA6E4}">
                <adec:decorative xmlns:adec="http://schemas.microsoft.com/office/drawing/2017/decorative" val="1"/>
              </a:ext>
            </a:extLst>
          </p:cNvPr>
          <p:cNvSpPr/>
          <p:nvPr userDrawn="1"/>
        </p:nvSpPr>
        <p:spPr>
          <a:xfrm>
            <a:off x="0" y="1892300"/>
            <a:ext cx="12192000" cy="3810000"/>
          </a:xfrm>
          <a:prstGeom prst="rect">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5" name="Content Placeholder 5">
            <a:extLst>
              <a:ext uri="{FF2B5EF4-FFF2-40B4-BE49-F238E27FC236}">
                <a16:creationId xmlns:a16="http://schemas.microsoft.com/office/drawing/2014/main" id="{C8650218-E8C4-B267-B89C-CD94E6AC1DF7}"/>
              </a:ext>
            </a:extLst>
          </p:cNvPr>
          <p:cNvSpPr>
            <a:spLocks noGrp="1"/>
          </p:cNvSpPr>
          <p:nvPr>
            <p:ph sz="quarter" idx="4"/>
          </p:nvPr>
        </p:nvSpPr>
        <p:spPr>
          <a:xfrm>
            <a:off x="698499" y="2336800"/>
            <a:ext cx="927102" cy="838201"/>
          </a:xfrm>
          <a:prstGeom prst="rect">
            <a:avLst/>
          </a:prstGeom>
        </p:spPr>
        <p:txBody>
          <a:bodyPr/>
          <a:lstStyle>
            <a:lvl1pPr>
              <a:defRPr>
                <a:noFill/>
              </a:defRPr>
            </a:lvl1pPr>
          </a:lstStyle>
          <a:p>
            <a:pPr lvl="0"/>
            <a:endParaRPr lang="en-US" dirty="0"/>
          </a:p>
        </p:txBody>
      </p:sp>
      <p:sp>
        <p:nvSpPr>
          <p:cNvPr id="12" name="Text Placeholder 6">
            <a:extLst>
              <a:ext uri="{FF2B5EF4-FFF2-40B4-BE49-F238E27FC236}">
                <a16:creationId xmlns:a16="http://schemas.microsoft.com/office/drawing/2014/main" id="{2BFAE9F9-5429-CFF8-597C-34C1D92EB77C}"/>
              </a:ext>
            </a:extLst>
          </p:cNvPr>
          <p:cNvSpPr>
            <a:spLocks noGrp="1"/>
          </p:cNvSpPr>
          <p:nvPr>
            <p:ph type="body" sz="quarter" idx="14"/>
          </p:nvPr>
        </p:nvSpPr>
        <p:spPr>
          <a:xfrm>
            <a:off x="6984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3" name="Content Placeholder 5">
            <a:extLst>
              <a:ext uri="{FF2B5EF4-FFF2-40B4-BE49-F238E27FC236}">
                <a16:creationId xmlns:a16="http://schemas.microsoft.com/office/drawing/2014/main" id="{2ECB421E-ABC7-A07A-7FBD-08786784AF10}"/>
              </a:ext>
            </a:extLst>
          </p:cNvPr>
          <p:cNvSpPr>
            <a:spLocks noGrp="1"/>
          </p:cNvSpPr>
          <p:nvPr>
            <p:ph sz="quarter" idx="16"/>
          </p:nvPr>
        </p:nvSpPr>
        <p:spPr>
          <a:xfrm>
            <a:off x="4432299" y="2336800"/>
            <a:ext cx="927102" cy="838201"/>
          </a:xfrm>
          <a:prstGeom prst="rect">
            <a:avLst/>
          </a:prstGeom>
        </p:spPr>
        <p:txBody>
          <a:bodyPr/>
          <a:lstStyle>
            <a:lvl1pPr>
              <a:defRPr>
                <a:noFill/>
              </a:defRPr>
            </a:lvl1pPr>
          </a:lstStyle>
          <a:p>
            <a:pPr lvl="0"/>
            <a:endParaRPr lang="en-US" dirty="0"/>
          </a:p>
        </p:txBody>
      </p:sp>
      <p:sp>
        <p:nvSpPr>
          <p:cNvPr id="22" name="Text Placeholder 6">
            <a:extLst>
              <a:ext uri="{FF2B5EF4-FFF2-40B4-BE49-F238E27FC236}">
                <a16:creationId xmlns:a16="http://schemas.microsoft.com/office/drawing/2014/main" id="{C9428658-31AB-5478-AB9C-2332ED08CF85}"/>
              </a:ext>
            </a:extLst>
          </p:cNvPr>
          <p:cNvSpPr>
            <a:spLocks noGrp="1"/>
          </p:cNvSpPr>
          <p:nvPr>
            <p:ph type="body" sz="quarter" idx="15"/>
          </p:nvPr>
        </p:nvSpPr>
        <p:spPr>
          <a:xfrm>
            <a:off x="44322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5" name="Content Placeholder 5">
            <a:extLst>
              <a:ext uri="{FF2B5EF4-FFF2-40B4-BE49-F238E27FC236}">
                <a16:creationId xmlns:a16="http://schemas.microsoft.com/office/drawing/2014/main" id="{58E79EAA-5AB5-1EC9-B4AE-C198BEE38B2F}"/>
              </a:ext>
            </a:extLst>
          </p:cNvPr>
          <p:cNvSpPr>
            <a:spLocks noGrp="1"/>
          </p:cNvSpPr>
          <p:nvPr>
            <p:ph sz="quarter" idx="18"/>
          </p:nvPr>
        </p:nvSpPr>
        <p:spPr>
          <a:xfrm>
            <a:off x="8178799" y="2336800"/>
            <a:ext cx="927102" cy="838201"/>
          </a:xfrm>
          <a:prstGeom prst="rect">
            <a:avLst/>
          </a:prstGeom>
        </p:spPr>
        <p:txBody>
          <a:bodyPr/>
          <a:lstStyle>
            <a:lvl1pPr>
              <a:defRPr>
                <a:noFill/>
              </a:defRPr>
            </a:lvl1pPr>
          </a:lstStyle>
          <a:p>
            <a:pPr lvl="0"/>
            <a:endParaRPr lang="en-US" dirty="0"/>
          </a:p>
        </p:txBody>
      </p:sp>
      <p:sp>
        <p:nvSpPr>
          <p:cNvPr id="24" name="Text Placeholder 6">
            <a:extLst>
              <a:ext uri="{FF2B5EF4-FFF2-40B4-BE49-F238E27FC236}">
                <a16:creationId xmlns:a16="http://schemas.microsoft.com/office/drawing/2014/main" id="{CE4CF326-14CF-E04A-03AF-3867D47E3BBA}"/>
              </a:ext>
            </a:extLst>
          </p:cNvPr>
          <p:cNvSpPr>
            <a:spLocks noGrp="1"/>
          </p:cNvSpPr>
          <p:nvPr>
            <p:ph type="body" sz="quarter" idx="17"/>
          </p:nvPr>
        </p:nvSpPr>
        <p:spPr>
          <a:xfrm>
            <a:off x="81787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DC364825-0C99-1A6F-72FE-EBD3B38BDD1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365561193"/>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Green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EC243CC-3824-5807-3C69-6EEB0749E735}"/>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4629819"/>
            <a:ext cx="6134101" cy="881899"/>
          </a:xfrm>
          <a:prstGeom prst="rect">
            <a:avLst/>
          </a:prstGeom>
        </p:spPr>
      </p:pic>
      <p:pic>
        <p:nvPicPr>
          <p:cNvPr id="2" name="Picture 1">
            <a:extLst>
              <a:ext uri="{FF2B5EF4-FFF2-40B4-BE49-F238E27FC236}">
                <a16:creationId xmlns:a16="http://schemas.microsoft.com/office/drawing/2014/main" id="{480F448F-030F-0DD7-92C5-68D5DB7D0C9F}"/>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519112" y="613607"/>
            <a:ext cx="7772400" cy="3819361"/>
          </a:xfrm>
          <a:prstGeom prst="rect">
            <a:avLst/>
          </a:prstGeom>
        </p:spPr>
      </p:pic>
      <p:sp>
        <p:nvSpPr>
          <p:cNvPr id="10" name="Text Placeholder 6">
            <a:extLst>
              <a:ext uri="{FF2B5EF4-FFF2-40B4-BE49-F238E27FC236}">
                <a16:creationId xmlns:a16="http://schemas.microsoft.com/office/drawing/2014/main" id="{F7391170-BBCB-B41E-7EF3-11552AE09343}"/>
              </a:ext>
            </a:extLst>
          </p:cNvPr>
          <p:cNvSpPr>
            <a:spLocks noGrp="1"/>
          </p:cNvSpPr>
          <p:nvPr>
            <p:ph type="body" sz="quarter" idx="13"/>
          </p:nvPr>
        </p:nvSpPr>
        <p:spPr>
          <a:xfrm>
            <a:off x="952500" y="1130300"/>
            <a:ext cx="6756400" cy="2832100"/>
          </a:xfrm>
          <a:prstGeom prst="rect">
            <a:avLst/>
          </a:prstGeom>
        </p:spPr>
        <p:txBody>
          <a:bodyPr>
            <a:noAutofit/>
          </a:bodyPr>
          <a:lstStyle>
            <a:lvl1pPr marL="0" indent="0">
              <a:lnSpc>
                <a:spcPct val="100000"/>
              </a:lnSpc>
              <a:buNone/>
              <a:defRPr sz="2400" b="0"/>
            </a:lvl1pPr>
          </a:lstStyle>
          <a:p>
            <a:pPr lvl="0"/>
            <a:endParaRPr lang="en-US" dirty="0"/>
          </a:p>
        </p:txBody>
      </p:sp>
      <p:sp>
        <p:nvSpPr>
          <p:cNvPr id="11" name="Text Placeholder 6">
            <a:extLst>
              <a:ext uri="{FF2B5EF4-FFF2-40B4-BE49-F238E27FC236}">
                <a16:creationId xmlns:a16="http://schemas.microsoft.com/office/drawing/2014/main" id="{CC7E116B-D2FE-8029-F102-28482CED59B0}"/>
              </a:ext>
            </a:extLst>
          </p:cNvPr>
          <p:cNvSpPr>
            <a:spLocks noGrp="1"/>
          </p:cNvSpPr>
          <p:nvPr>
            <p:ph type="body" sz="quarter" idx="14" hasCustomPrompt="1"/>
          </p:nvPr>
        </p:nvSpPr>
        <p:spPr>
          <a:xfrm>
            <a:off x="952500" y="4759618"/>
            <a:ext cx="4686300" cy="622300"/>
          </a:xfrm>
          <a:prstGeom prst="rect">
            <a:avLst/>
          </a:prstGeom>
        </p:spPr>
        <p:txBody>
          <a:bodyPr anchor="ctr">
            <a:noAutofit/>
          </a:bodyPr>
          <a:lstStyle>
            <a:lvl1pPr marL="0" indent="0">
              <a:lnSpc>
                <a:spcPct val="100000"/>
              </a:lnSpc>
              <a:buNone/>
              <a:defRPr sz="1800" b="0" i="1">
                <a:latin typeface="+mn-lt"/>
              </a:defRPr>
            </a:lvl1pPr>
          </a:lstStyle>
          <a:p>
            <a:pPr lvl="0"/>
            <a:r>
              <a:rPr lang="en-US" dirty="0"/>
              <a:t>Click to add the author’s name</a:t>
            </a:r>
          </a:p>
        </p:txBody>
      </p:sp>
      <p:pic>
        <p:nvPicPr>
          <p:cNvPr id="5" name="Picture 4">
            <a:extLst>
              <a:ext uri="{FF2B5EF4-FFF2-40B4-BE49-F238E27FC236}">
                <a16:creationId xmlns:a16="http://schemas.microsoft.com/office/drawing/2014/main" id="{36002736-0B0C-97D2-6858-41E62A667891}"/>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09289571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Green_highlighte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76029AD-1D32-685F-3152-0516E45BE45D}"/>
              </a:ext>
            </a:extLst>
          </p:cNvPr>
          <p:cNvSpPr>
            <a:spLocks noGrp="1"/>
          </p:cNvSpPr>
          <p:nvPr>
            <p:ph type="body" sz="quarter" idx="13"/>
          </p:nvPr>
        </p:nvSpPr>
        <p:spPr>
          <a:xfrm>
            <a:off x="443921" y="1297173"/>
            <a:ext cx="6683265" cy="2131828"/>
          </a:xfrm>
          <a:prstGeom prst="rect">
            <a:avLst/>
          </a:prstGeom>
        </p:spPr>
        <p:txBody>
          <a:bodyPr>
            <a:noAutofit/>
          </a:bodyPr>
          <a:lstStyle>
            <a:lvl1pPr marL="0" indent="0">
              <a:lnSpc>
                <a:spcPct val="100000"/>
              </a:lnSpc>
              <a:buNone/>
              <a:defRPr sz="3600" b="1"/>
            </a:lvl1pPr>
          </a:lstStyle>
          <a:p>
            <a:pPr lvl="0"/>
            <a:endParaRPr lang="en-US" dirty="0"/>
          </a:p>
        </p:txBody>
      </p:sp>
      <p:pic>
        <p:nvPicPr>
          <p:cNvPr id="3" name="Picture 2">
            <a:extLst>
              <a:ext uri="{FF2B5EF4-FFF2-40B4-BE49-F238E27FC236}">
                <a16:creationId xmlns:a16="http://schemas.microsoft.com/office/drawing/2014/main" id="{34FE57C0-8EB6-2F8A-9E5B-3DC9F8E1DE5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044172282"/>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Green_la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FD92BA1-52B2-AA53-5B3D-C6CCD294C7CB}"/>
              </a:ext>
            </a:extLst>
          </p:cNvPr>
          <p:cNvSpPr>
            <a:spLocks noGrp="1"/>
          </p:cNvSpPr>
          <p:nvPr>
            <p:ph type="ctrTitle"/>
          </p:nvPr>
        </p:nvSpPr>
        <p:spPr>
          <a:xfrm>
            <a:off x="443921" y="500194"/>
            <a:ext cx="6679721"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B4D0FF90-1989-0773-3311-86B459E9F2EA}"/>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buNone/>
              <a:defRPr sz="1800"/>
            </a:lvl1pPr>
          </a:lstStyle>
          <a:p>
            <a:pPr lvl="0"/>
            <a:endParaRPr lang="en-US" dirty="0"/>
          </a:p>
        </p:txBody>
      </p:sp>
      <p:pic>
        <p:nvPicPr>
          <p:cNvPr id="3" name="Picture 2">
            <a:extLst>
              <a:ext uri="{FF2B5EF4-FFF2-40B4-BE49-F238E27FC236}">
                <a16:creationId xmlns:a16="http://schemas.microsoft.com/office/drawing/2014/main" id="{14E64E92-AD3E-BA76-4490-B706C44AC3C4}"/>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76037272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Green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2" y="500194"/>
            <a:ext cx="11303577"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1" name="Content Placeholder 5">
            <a:extLst>
              <a:ext uri="{FF2B5EF4-FFF2-40B4-BE49-F238E27FC236}">
                <a16:creationId xmlns:a16="http://schemas.microsoft.com/office/drawing/2014/main" id="{36AE348E-DBD9-C0BD-924D-E8F93B34792E}"/>
              </a:ext>
            </a:extLst>
          </p:cNvPr>
          <p:cNvSpPr>
            <a:spLocks noGrp="1"/>
          </p:cNvSpPr>
          <p:nvPr>
            <p:ph sz="quarter" idx="4"/>
          </p:nvPr>
        </p:nvSpPr>
        <p:spPr>
          <a:xfrm>
            <a:off x="443922" y="1733108"/>
            <a:ext cx="11303578" cy="4348715"/>
          </a:xfrm>
          <a:prstGeom prst="rect">
            <a:avLst/>
          </a:prstGeom>
        </p:spPr>
        <p:txBody>
          <a:bodyPr/>
          <a:lstStyle>
            <a:lvl1pPr>
              <a:defRPr>
                <a:no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E5363842-446F-A21D-AB60-B1E5997B0E0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6262530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Green_break_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DCAF6C-3019-6F70-2286-C5792C4363E8}"/>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6">
            <a:extLst>
              <a:ext uri="{FF2B5EF4-FFF2-40B4-BE49-F238E27FC236}">
                <a16:creationId xmlns:a16="http://schemas.microsoft.com/office/drawing/2014/main" id="{830D3FB5-8605-FDB1-1ABD-F61723E1CA2F}"/>
              </a:ext>
            </a:extLst>
          </p:cNvPr>
          <p:cNvSpPr>
            <a:spLocks noGrp="1"/>
          </p:cNvSpPr>
          <p:nvPr>
            <p:ph type="body" sz="quarter" idx="13"/>
          </p:nvPr>
        </p:nvSpPr>
        <p:spPr>
          <a:xfrm>
            <a:off x="1201479" y="1711845"/>
            <a:ext cx="5819073" cy="691114"/>
          </a:xfrm>
          <a:prstGeom prst="rect">
            <a:avLst/>
          </a:prstGeom>
        </p:spPr>
        <p:txBody>
          <a:bodyPr anchor="ctr">
            <a:noAutofit/>
          </a:bodyPr>
          <a:lstStyle>
            <a:lvl1pPr marL="0" indent="0">
              <a:lnSpc>
                <a:spcPct val="100000"/>
              </a:lnSpc>
              <a:buNone/>
              <a:defRPr sz="4400"/>
            </a:lvl1pPr>
          </a:lstStyle>
          <a:p>
            <a:pPr lvl="0"/>
            <a:endParaRPr lang="en-US" dirty="0"/>
          </a:p>
        </p:txBody>
      </p:sp>
      <p:sp>
        <p:nvSpPr>
          <p:cNvPr id="10" name="Text Placeholder 6">
            <a:extLst>
              <a:ext uri="{FF2B5EF4-FFF2-40B4-BE49-F238E27FC236}">
                <a16:creationId xmlns:a16="http://schemas.microsoft.com/office/drawing/2014/main" id="{D60CAB47-BCE7-4DDF-B78D-31A001A2F500}"/>
              </a:ext>
            </a:extLst>
          </p:cNvPr>
          <p:cNvSpPr>
            <a:spLocks noGrp="1"/>
          </p:cNvSpPr>
          <p:nvPr>
            <p:ph type="body" sz="quarter" idx="14"/>
          </p:nvPr>
        </p:nvSpPr>
        <p:spPr>
          <a:xfrm>
            <a:off x="1201479" y="2445487"/>
            <a:ext cx="7166344" cy="855189"/>
          </a:xfrm>
          <a:prstGeom prst="rect">
            <a:avLst/>
          </a:prstGeom>
        </p:spPr>
        <p:txBody>
          <a:bodyPr anchor="ctr">
            <a:noAutofit/>
          </a:bodyPr>
          <a:lstStyle>
            <a:lvl1pPr marL="0" indent="0">
              <a:lnSpc>
                <a:spcPct val="100000"/>
              </a:lnSpc>
              <a:buNone/>
              <a:defRPr sz="7200" b="1"/>
            </a:lvl1pPr>
          </a:lstStyle>
          <a:p>
            <a:pPr lvl="0"/>
            <a:endParaRPr lang="en-US" dirty="0"/>
          </a:p>
        </p:txBody>
      </p:sp>
      <p:pic>
        <p:nvPicPr>
          <p:cNvPr id="4" name="Picture 3">
            <a:extLst>
              <a:ext uri="{FF2B5EF4-FFF2-40B4-BE49-F238E27FC236}">
                <a16:creationId xmlns:a16="http://schemas.microsoft.com/office/drawing/2014/main" id="{C4EBBC7E-E4F7-506B-BF90-CAA82E820410}"/>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641472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AI/Data - 1">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computer screen with colorful text&#10;&#10;Description automatically generated">
            <a:extLst>
              <a:ext uri="{FF2B5EF4-FFF2-40B4-BE49-F238E27FC236}">
                <a16:creationId xmlns:a16="http://schemas.microsoft.com/office/drawing/2014/main" id="{EA3BEE72-D69F-4C57-8C36-E16B90FA123C}"/>
              </a:ext>
            </a:extLst>
          </p:cNvPr>
          <p:cNvPicPr>
            <a:picLocks noChangeAspect="1"/>
          </p:cNvPicPr>
          <p:nvPr userDrawn="1"/>
        </p:nvPicPr>
        <p:blipFill>
          <a:blip r:embed="rId2">
            <a:extLst>
              <a:ext uri="{28A0092B-C50C-407E-A947-70E740481C1C}">
                <a14:useLocalDpi xmlns:a14="http://schemas.microsoft.com/office/drawing/2010/main" val="0"/>
              </a:ext>
            </a:extLst>
          </a:blip>
          <a:srcRect l="7898" t="118" r="30236" b="-118"/>
          <a:stretch/>
        </p:blipFill>
        <p:spPr>
          <a:xfrm>
            <a:off x="6528389" y="0"/>
            <a:ext cx="5663610"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3733918436"/>
      </p:ext>
    </p:extLst>
  </p:cSld>
  <p:clrMapOvr>
    <a:masterClrMapping/>
  </p:clrMapOvr>
  <p:extLst>
    <p:ext uri="{DCECCB84-F9BA-43D5-87BE-67443E8EF086}">
      <p15:sldGuideLst xmlns:p15="http://schemas.microsoft.com/office/powerpoint/2012/main"/>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W_text+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CB52ED4D-1FD8-8A85-D9F2-130947E58313}"/>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3" name="Text Placeholder 6">
            <a:extLst>
              <a:ext uri="{FF2B5EF4-FFF2-40B4-BE49-F238E27FC236}">
                <a16:creationId xmlns:a16="http://schemas.microsoft.com/office/drawing/2014/main" id="{EA2B2ADB-E9C2-46B9-217D-95C46BD1C9B0}"/>
              </a:ext>
            </a:extLst>
          </p:cNvPr>
          <p:cNvSpPr>
            <a:spLocks noGrp="1"/>
          </p:cNvSpPr>
          <p:nvPr>
            <p:ph type="body" sz="quarter" idx="13"/>
          </p:nvPr>
        </p:nvSpPr>
        <p:spPr>
          <a:xfrm>
            <a:off x="443922" y="1733108"/>
            <a:ext cx="5744228" cy="4348715"/>
          </a:xfrm>
          <a:prstGeom prst="rect">
            <a:avLst/>
          </a:prstGeom>
        </p:spPr>
        <p:txBody>
          <a:bodyPr>
            <a:noAutofit/>
          </a:bodyPr>
          <a:lstStyle>
            <a:lvl1pPr marL="0" indent="0">
              <a:lnSpc>
                <a:spcPct val="100000"/>
              </a:lnSpc>
              <a:buNone/>
              <a:defRPr sz="1800"/>
            </a:lvl1pPr>
          </a:lstStyle>
          <a:p>
            <a:pPr lvl="0"/>
            <a:endParaRPr lang="en-US" dirty="0"/>
          </a:p>
        </p:txBody>
      </p:sp>
      <p:sp>
        <p:nvSpPr>
          <p:cNvPr id="13" name="Content Placeholder 5">
            <a:extLst>
              <a:ext uri="{FF2B5EF4-FFF2-40B4-BE49-F238E27FC236}">
                <a16:creationId xmlns:a16="http://schemas.microsoft.com/office/drawing/2014/main" id="{FC2D1BDC-8F98-CD0B-F342-F69276C053CA}"/>
              </a:ext>
            </a:extLst>
          </p:cNvPr>
          <p:cNvSpPr>
            <a:spLocks noGrp="1"/>
          </p:cNvSpPr>
          <p:nvPr>
            <p:ph sz="quarter" idx="4"/>
          </p:nvPr>
        </p:nvSpPr>
        <p:spPr>
          <a:xfrm>
            <a:off x="6659426" y="1733108"/>
            <a:ext cx="5532574" cy="4348715"/>
          </a:xfrm>
          <a:prstGeom prst="rect">
            <a:avLst/>
          </a:prstGeom>
        </p:spPr>
        <p:txBody>
          <a:bodyPr/>
          <a:lstStyle>
            <a:lvl1pPr>
              <a:defRPr>
                <a:noFill/>
              </a:defRPr>
            </a:lvl1pPr>
          </a:lstStyle>
          <a:p>
            <a:pPr lvl="0"/>
            <a:endParaRPr lang="en-US" dirty="0"/>
          </a:p>
        </p:txBody>
      </p:sp>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66FDA6DA-A09B-E661-C701-83631A4422D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69475224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W_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B2C07A9-8BAB-F929-717A-24BD0BCB0D31}"/>
              </a:ext>
              <a:ext uri="{C183D7F6-B498-43B3-948B-1728B52AA6E4}">
                <adec:decorative xmlns:adec="http://schemas.microsoft.com/office/drawing/2017/decorative" val="1"/>
              </a:ext>
            </a:extLst>
          </p:cNvPr>
          <p:cNvPicPr>
            <a:picLocks noChangeAspect="1"/>
          </p:cNvPicPr>
          <p:nvPr userDrawn="1"/>
        </p:nvPicPr>
        <p:blipFill>
          <a:blip r:embed="rId2"/>
          <a:srcRect r="11695"/>
          <a:stretch/>
        </p:blipFill>
        <p:spPr>
          <a:xfrm>
            <a:off x="8961679" y="1733108"/>
            <a:ext cx="3230321" cy="4061405"/>
          </a:xfrm>
          <a:prstGeom prst="rect">
            <a:avLst/>
          </a:prstGeom>
        </p:spPr>
      </p:pic>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7686287"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DFB6E4D2-0D65-2FC1-182E-9DA3C208A6B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515327403"/>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W_text_colum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13" name="Text Placeholder 6">
            <a:extLst>
              <a:ext uri="{FF2B5EF4-FFF2-40B4-BE49-F238E27FC236}">
                <a16:creationId xmlns:a16="http://schemas.microsoft.com/office/drawing/2014/main" id="{68E43A38-C814-1ECB-B0C2-350BCC4A5CC1}"/>
              </a:ext>
            </a:extLst>
          </p:cNvPr>
          <p:cNvSpPr>
            <a:spLocks noGrp="1"/>
          </p:cNvSpPr>
          <p:nvPr>
            <p:ph type="body" sz="quarter" idx="15"/>
          </p:nvPr>
        </p:nvSpPr>
        <p:spPr>
          <a:xfrm>
            <a:off x="61081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F1008DA0-5295-D75C-0FE0-632E0C11E41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28127985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W_image+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Content Placeholder 5">
            <a:extLst>
              <a:ext uri="{FF2B5EF4-FFF2-40B4-BE49-F238E27FC236}">
                <a16:creationId xmlns:a16="http://schemas.microsoft.com/office/drawing/2014/main" id="{D6AB3388-802E-7B9B-7386-5AF80CDF16CF}"/>
              </a:ext>
            </a:extLst>
          </p:cNvPr>
          <p:cNvSpPr>
            <a:spLocks noGrp="1"/>
          </p:cNvSpPr>
          <p:nvPr>
            <p:ph sz="quarter" idx="4"/>
          </p:nvPr>
        </p:nvSpPr>
        <p:spPr>
          <a:xfrm>
            <a:off x="443922" y="1788393"/>
            <a:ext cx="8062124" cy="4238146"/>
          </a:xfrm>
          <a:prstGeom prst="rect">
            <a:avLst/>
          </a:prstGeom>
        </p:spPr>
        <p:txBody>
          <a:bodyPr/>
          <a:lstStyle>
            <a:lvl1pPr>
              <a:defRPr>
                <a:noFill/>
              </a:defRPr>
            </a:lvl1pPr>
          </a:lstStyle>
          <a:p>
            <a:pPr lvl="0"/>
            <a:endParaRPr lang="en-US" dirty="0"/>
          </a:p>
        </p:txBody>
      </p:sp>
      <p:sp>
        <p:nvSpPr>
          <p:cNvPr id="7" name="Text Placeholder 6">
            <a:extLst>
              <a:ext uri="{FF2B5EF4-FFF2-40B4-BE49-F238E27FC236}">
                <a16:creationId xmlns:a16="http://schemas.microsoft.com/office/drawing/2014/main" id="{5473B3AC-AF7F-86D1-5DB4-7B53B835C9BE}"/>
              </a:ext>
            </a:extLst>
          </p:cNvPr>
          <p:cNvSpPr>
            <a:spLocks noGrp="1"/>
          </p:cNvSpPr>
          <p:nvPr>
            <p:ph type="body" sz="quarter" idx="14"/>
          </p:nvPr>
        </p:nvSpPr>
        <p:spPr>
          <a:xfrm>
            <a:off x="8506047" y="3514506"/>
            <a:ext cx="3685953" cy="785919"/>
          </a:xfrm>
          <a:prstGeom prst="rect">
            <a:avLst/>
          </a:prstGeom>
          <a:solidFill>
            <a:srgbClr val="5F5F5F"/>
          </a:solidFill>
        </p:spPr>
        <p:txBody>
          <a:bodyPr lIns="288000" tIns="251999" rIns="288000" bIns="251999" anchor="ctr">
            <a:spAutoFit/>
          </a:bodyPr>
          <a:lstStyle>
            <a:lvl1pPr marL="0" indent="0">
              <a:lnSpc>
                <a:spcPct val="100000"/>
              </a:lnSpc>
              <a:buNone/>
              <a:defRPr sz="1800">
                <a:solidFill>
                  <a:schemeClr val="bg1"/>
                </a:solid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9B49F0CE-684B-DB8B-145F-C329BD62D35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206381469"/>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W_icons+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93977-4867-A718-5684-B7AE0372295F}"/>
              </a:ext>
              <a:ext uri="{C183D7F6-B498-43B3-948B-1728B52AA6E4}">
                <adec:decorative xmlns:adec="http://schemas.microsoft.com/office/drawing/2017/decorative" val="1"/>
              </a:ext>
            </a:extLst>
          </p:cNvPr>
          <p:cNvSpPr/>
          <p:nvPr userDrawn="1"/>
        </p:nvSpPr>
        <p:spPr>
          <a:xfrm>
            <a:off x="0" y="1892300"/>
            <a:ext cx="12192000" cy="3810000"/>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5" name="Content Placeholder 5">
            <a:extLst>
              <a:ext uri="{FF2B5EF4-FFF2-40B4-BE49-F238E27FC236}">
                <a16:creationId xmlns:a16="http://schemas.microsoft.com/office/drawing/2014/main" id="{C8650218-E8C4-B267-B89C-CD94E6AC1DF7}"/>
              </a:ext>
            </a:extLst>
          </p:cNvPr>
          <p:cNvSpPr>
            <a:spLocks noGrp="1"/>
          </p:cNvSpPr>
          <p:nvPr>
            <p:ph sz="quarter" idx="4"/>
          </p:nvPr>
        </p:nvSpPr>
        <p:spPr>
          <a:xfrm>
            <a:off x="698499" y="2336800"/>
            <a:ext cx="927102" cy="838201"/>
          </a:xfrm>
          <a:prstGeom prst="rect">
            <a:avLst/>
          </a:prstGeom>
        </p:spPr>
        <p:txBody>
          <a:bodyPr/>
          <a:lstStyle>
            <a:lvl1pPr>
              <a:defRPr>
                <a:noFill/>
              </a:defRPr>
            </a:lvl1pPr>
          </a:lstStyle>
          <a:p>
            <a:pPr lvl="0"/>
            <a:endParaRPr lang="en-US" dirty="0"/>
          </a:p>
        </p:txBody>
      </p:sp>
      <p:sp>
        <p:nvSpPr>
          <p:cNvPr id="12" name="Text Placeholder 6">
            <a:extLst>
              <a:ext uri="{FF2B5EF4-FFF2-40B4-BE49-F238E27FC236}">
                <a16:creationId xmlns:a16="http://schemas.microsoft.com/office/drawing/2014/main" id="{2BFAE9F9-5429-CFF8-597C-34C1D92EB77C}"/>
              </a:ext>
            </a:extLst>
          </p:cNvPr>
          <p:cNvSpPr>
            <a:spLocks noGrp="1"/>
          </p:cNvSpPr>
          <p:nvPr>
            <p:ph type="body" sz="quarter" idx="14"/>
          </p:nvPr>
        </p:nvSpPr>
        <p:spPr>
          <a:xfrm>
            <a:off x="6984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3" name="Content Placeholder 5">
            <a:extLst>
              <a:ext uri="{FF2B5EF4-FFF2-40B4-BE49-F238E27FC236}">
                <a16:creationId xmlns:a16="http://schemas.microsoft.com/office/drawing/2014/main" id="{2ECB421E-ABC7-A07A-7FBD-08786784AF10}"/>
              </a:ext>
            </a:extLst>
          </p:cNvPr>
          <p:cNvSpPr>
            <a:spLocks noGrp="1"/>
          </p:cNvSpPr>
          <p:nvPr>
            <p:ph sz="quarter" idx="16"/>
          </p:nvPr>
        </p:nvSpPr>
        <p:spPr>
          <a:xfrm>
            <a:off x="4432299" y="2336800"/>
            <a:ext cx="927102" cy="838201"/>
          </a:xfrm>
          <a:prstGeom prst="rect">
            <a:avLst/>
          </a:prstGeom>
        </p:spPr>
        <p:txBody>
          <a:bodyPr/>
          <a:lstStyle>
            <a:lvl1pPr>
              <a:defRPr>
                <a:noFill/>
              </a:defRPr>
            </a:lvl1pPr>
          </a:lstStyle>
          <a:p>
            <a:pPr lvl="0"/>
            <a:endParaRPr lang="en-US" dirty="0"/>
          </a:p>
        </p:txBody>
      </p:sp>
      <p:sp>
        <p:nvSpPr>
          <p:cNvPr id="22" name="Text Placeholder 6">
            <a:extLst>
              <a:ext uri="{FF2B5EF4-FFF2-40B4-BE49-F238E27FC236}">
                <a16:creationId xmlns:a16="http://schemas.microsoft.com/office/drawing/2014/main" id="{C9428658-31AB-5478-AB9C-2332ED08CF85}"/>
              </a:ext>
            </a:extLst>
          </p:cNvPr>
          <p:cNvSpPr>
            <a:spLocks noGrp="1"/>
          </p:cNvSpPr>
          <p:nvPr>
            <p:ph type="body" sz="quarter" idx="15"/>
          </p:nvPr>
        </p:nvSpPr>
        <p:spPr>
          <a:xfrm>
            <a:off x="44322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5" name="Content Placeholder 5">
            <a:extLst>
              <a:ext uri="{FF2B5EF4-FFF2-40B4-BE49-F238E27FC236}">
                <a16:creationId xmlns:a16="http://schemas.microsoft.com/office/drawing/2014/main" id="{58E79EAA-5AB5-1EC9-B4AE-C198BEE38B2F}"/>
              </a:ext>
            </a:extLst>
          </p:cNvPr>
          <p:cNvSpPr>
            <a:spLocks noGrp="1"/>
          </p:cNvSpPr>
          <p:nvPr>
            <p:ph sz="quarter" idx="18"/>
          </p:nvPr>
        </p:nvSpPr>
        <p:spPr>
          <a:xfrm>
            <a:off x="8178799" y="2336800"/>
            <a:ext cx="927102" cy="838201"/>
          </a:xfrm>
          <a:prstGeom prst="rect">
            <a:avLst/>
          </a:prstGeom>
        </p:spPr>
        <p:txBody>
          <a:bodyPr/>
          <a:lstStyle>
            <a:lvl1pPr>
              <a:defRPr>
                <a:noFill/>
              </a:defRPr>
            </a:lvl1pPr>
          </a:lstStyle>
          <a:p>
            <a:pPr lvl="0"/>
            <a:endParaRPr lang="en-US" dirty="0"/>
          </a:p>
        </p:txBody>
      </p:sp>
      <p:sp>
        <p:nvSpPr>
          <p:cNvPr id="24" name="Text Placeholder 6">
            <a:extLst>
              <a:ext uri="{FF2B5EF4-FFF2-40B4-BE49-F238E27FC236}">
                <a16:creationId xmlns:a16="http://schemas.microsoft.com/office/drawing/2014/main" id="{CE4CF326-14CF-E04A-03AF-3867D47E3BBA}"/>
              </a:ext>
            </a:extLst>
          </p:cNvPr>
          <p:cNvSpPr>
            <a:spLocks noGrp="1"/>
          </p:cNvSpPr>
          <p:nvPr>
            <p:ph type="body" sz="quarter" idx="17"/>
          </p:nvPr>
        </p:nvSpPr>
        <p:spPr>
          <a:xfrm>
            <a:off x="81787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24E39C6B-D41F-5AD8-64AA-312B1C2E436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858242704"/>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W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DCCA076-EDFD-D91F-15A9-688C5B091555}"/>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519112" y="613607"/>
            <a:ext cx="7772400" cy="3819361"/>
          </a:xfrm>
          <a:prstGeom prst="rect">
            <a:avLst/>
          </a:prstGeom>
        </p:spPr>
      </p:pic>
      <p:pic>
        <p:nvPicPr>
          <p:cNvPr id="3" name="Picture 2">
            <a:extLst>
              <a:ext uri="{FF2B5EF4-FFF2-40B4-BE49-F238E27FC236}">
                <a16:creationId xmlns:a16="http://schemas.microsoft.com/office/drawing/2014/main" id="{E343ED6A-BB5E-C793-4091-0F75D5BF67CD}"/>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0" y="4629819"/>
            <a:ext cx="6134101" cy="881899"/>
          </a:xfrm>
          <a:prstGeom prst="rect">
            <a:avLst/>
          </a:prstGeom>
        </p:spPr>
      </p:pic>
      <p:sp>
        <p:nvSpPr>
          <p:cNvPr id="10" name="Text Placeholder 6">
            <a:extLst>
              <a:ext uri="{FF2B5EF4-FFF2-40B4-BE49-F238E27FC236}">
                <a16:creationId xmlns:a16="http://schemas.microsoft.com/office/drawing/2014/main" id="{F7391170-BBCB-B41E-7EF3-11552AE09343}"/>
              </a:ext>
            </a:extLst>
          </p:cNvPr>
          <p:cNvSpPr>
            <a:spLocks noGrp="1"/>
          </p:cNvSpPr>
          <p:nvPr>
            <p:ph type="body" sz="quarter" idx="13"/>
          </p:nvPr>
        </p:nvSpPr>
        <p:spPr>
          <a:xfrm>
            <a:off x="952500" y="1130300"/>
            <a:ext cx="6756400" cy="2832100"/>
          </a:xfrm>
          <a:prstGeom prst="rect">
            <a:avLst/>
          </a:prstGeom>
        </p:spPr>
        <p:txBody>
          <a:bodyPr>
            <a:noAutofit/>
          </a:bodyPr>
          <a:lstStyle>
            <a:lvl1pPr marL="0" indent="0">
              <a:lnSpc>
                <a:spcPct val="100000"/>
              </a:lnSpc>
              <a:buNone/>
              <a:defRPr sz="2400" b="0"/>
            </a:lvl1pPr>
          </a:lstStyle>
          <a:p>
            <a:pPr lvl="0"/>
            <a:endParaRPr lang="en-US" dirty="0"/>
          </a:p>
        </p:txBody>
      </p:sp>
      <p:sp>
        <p:nvSpPr>
          <p:cNvPr id="11" name="Text Placeholder 6">
            <a:extLst>
              <a:ext uri="{FF2B5EF4-FFF2-40B4-BE49-F238E27FC236}">
                <a16:creationId xmlns:a16="http://schemas.microsoft.com/office/drawing/2014/main" id="{CC7E116B-D2FE-8029-F102-28482CED59B0}"/>
              </a:ext>
            </a:extLst>
          </p:cNvPr>
          <p:cNvSpPr>
            <a:spLocks noGrp="1"/>
          </p:cNvSpPr>
          <p:nvPr>
            <p:ph type="body" sz="quarter" idx="14" hasCustomPrompt="1"/>
          </p:nvPr>
        </p:nvSpPr>
        <p:spPr>
          <a:xfrm>
            <a:off x="952500" y="4759618"/>
            <a:ext cx="4686300" cy="622300"/>
          </a:xfrm>
          <a:prstGeom prst="rect">
            <a:avLst/>
          </a:prstGeom>
        </p:spPr>
        <p:txBody>
          <a:bodyPr anchor="ctr">
            <a:noAutofit/>
          </a:bodyPr>
          <a:lstStyle>
            <a:lvl1pPr marL="0" indent="0">
              <a:lnSpc>
                <a:spcPct val="100000"/>
              </a:lnSpc>
              <a:buNone/>
              <a:defRPr sz="1800" b="0" i="1">
                <a:latin typeface="+mn-lt"/>
              </a:defRPr>
            </a:lvl1pPr>
          </a:lstStyle>
          <a:p>
            <a:pPr lvl="0"/>
            <a:r>
              <a:rPr lang="en-US" dirty="0"/>
              <a:t>Click to add the author’s name</a:t>
            </a:r>
          </a:p>
        </p:txBody>
      </p:sp>
      <p:pic>
        <p:nvPicPr>
          <p:cNvPr id="4" name="Picture 3">
            <a:extLst>
              <a:ext uri="{FF2B5EF4-FFF2-40B4-BE49-F238E27FC236}">
                <a16:creationId xmlns:a16="http://schemas.microsoft.com/office/drawing/2014/main" id="{9638542B-692B-0B4A-EA75-7BC9459A2E46}"/>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566990121"/>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W_highlighte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76029AD-1D32-685F-3152-0516E45BE45D}"/>
              </a:ext>
            </a:extLst>
          </p:cNvPr>
          <p:cNvSpPr>
            <a:spLocks noGrp="1"/>
          </p:cNvSpPr>
          <p:nvPr>
            <p:ph type="body" sz="quarter" idx="13"/>
          </p:nvPr>
        </p:nvSpPr>
        <p:spPr>
          <a:xfrm>
            <a:off x="443921" y="1297173"/>
            <a:ext cx="6683265" cy="2131828"/>
          </a:xfrm>
          <a:prstGeom prst="rect">
            <a:avLst/>
          </a:prstGeom>
        </p:spPr>
        <p:txBody>
          <a:bodyPr>
            <a:noAutofit/>
          </a:bodyPr>
          <a:lstStyle>
            <a:lvl1pPr marL="0" indent="0">
              <a:lnSpc>
                <a:spcPct val="100000"/>
              </a:lnSpc>
              <a:buNone/>
              <a:defRPr sz="3600" b="1"/>
            </a:lvl1pPr>
          </a:lstStyle>
          <a:p>
            <a:pPr lvl="0"/>
            <a:endParaRPr lang="en-US" dirty="0"/>
          </a:p>
        </p:txBody>
      </p:sp>
      <p:pic>
        <p:nvPicPr>
          <p:cNvPr id="3" name="Picture 2">
            <a:extLst>
              <a:ext uri="{FF2B5EF4-FFF2-40B4-BE49-F238E27FC236}">
                <a16:creationId xmlns:a16="http://schemas.microsoft.com/office/drawing/2014/main" id="{A4F6843B-CBB4-1F01-0AEC-1BDA76C02CE0}"/>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52141813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B/W_la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FD92BA1-52B2-AA53-5B3D-C6CCD294C7CB}"/>
              </a:ext>
            </a:extLst>
          </p:cNvPr>
          <p:cNvSpPr>
            <a:spLocks noGrp="1"/>
          </p:cNvSpPr>
          <p:nvPr>
            <p:ph type="ctrTitle"/>
          </p:nvPr>
        </p:nvSpPr>
        <p:spPr>
          <a:xfrm>
            <a:off x="443921" y="500194"/>
            <a:ext cx="6679721"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B4D0FF90-1989-0773-3311-86B459E9F2EA}"/>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buNone/>
              <a:defRPr sz="1800"/>
            </a:lvl1pPr>
          </a:lstStyle>
          <a:p>
            <a:pPr lvl="0"/>
            <a:endParaRPr lang="en-US" dirty="0"/>
          </a:p>
        </p:txBody>
      </p:sp>
      <p:pic>
        <p:nvPicPr>
          <p:cNvPr id="3" name="Picture 2">
            <a:extLst>
              <a:ext uri="{FF2B5EF4-FFF2-40B4-BE49-F238E27FC236}">
                <a16:creationId xmlns:a16="http://schemas.microsoft.com/office/drawing/2014/main" id="{C6084BB7-FD33-E999-BB00-95C0B46F38A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554539864"/>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W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2" y="500194"/>
            <a:ext cx="11303577"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1" name="Content Placeholder 5">
            <a:extLst>
              <a:ext uri="{FF2B5EF4-FFF2-40B4-BE49-F238E27FC236}">
                <a16:creationId xmlns:a16="http://schemas.microsoft.com/office/drawing/2014/main" id="{36AE348E-DBD9-C0BD-924D-E8F93B34792E}"/>
              </a:ext>
            </a:extLst>
          </p:cNvPr>
          <p:cNvSpPr>
            <a:spLocks noGrp="1"/>
          </p:cNvSpPr>
          <p:nvPr>
            <p:ph sz="quarter" idx="4"/>
          </p:nvPr>
        </p:nvSpPr>
        <p:spPr>
          <a:xfrm>
            <a:off x="443922" y="1733108"/>
            <a:ext cx="11303578" cy="4348715"/>
          </a:xfrm>
          <a:prstGeom prst="rect">
            <a:avLst/>
          </a:prstGeom>
        </p:spPr>
        <p:txBody>
          <a:bodyPr/>
          <a:lstStyle>
            <a:lvl1pPr>
              <a:defRPr>
                <a:no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F87CA38A-68D0-CAE1-B333-86E61211039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535250739"/>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W_break_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6">
            <a:extLst>
              <a:ext uri="{FF2B5EF4-FFF2-40B4-BE49-F238E27FC236}">
                <a16:creationId xmlns:a16="http://schemas.microsoft.com/office/drawing/2014/main" id="{830D3FB5-8605-FDB1-1ABD-F61723E1CA2F}"/>
              </a:ext>
            </a:extLst>
          </p:cNvPr>
          <p:cNvSpPr>
            <a:spLocks noGrp="1"/>
          </p:cNvSpPr>
          <p:nvPr>
            <p:ph type="body" sz="quarter" idx="13"/>
          </p:nvPr>
        </p:nvSpPr>
        <p:spPr>
          <a:xfrm>
            <a:off x="1201479" y="1711845"/>
            <a:ext cx="5819073" cy="691114"/>
          </a:xfrm>
          <a:prstGeom prst="rect">
            <a:avLst/>
          </a:prstGeom>
        </p:spPr>
        <p:txBody>
          <a:bodyPr anchor="ctr">
            <a:noAutofit/>
          </a:bodyPr>
          <a:lstStyle>
            <a:lvl1pPr marL="0" indent="0">
              <a:lnSpc>
                <a:spcPct val="100000"/>
              </a:lnSpc>
              <a:buNone/>
              <a:defRPr sz="4400"/>
            </a:lvl1pPr>
          </a:lstStyle>
          <a:p>
            <a:pPr lvl="0"/>
            <a:endParaRPr lang="en-US" dirty="0"/>
          </a:p>
        </p:txBody>
      </p:sp>
      <p:sp>
        <p:nvSpPr>
          <p:cNvPr id="10" name="Text Placeholder 6">
            <a:extLst>
              <a:ext uri="{FF2B5EF4-FFF2-40B4-BE49-F238E27FC236}">
                <a16:creationId xmlns:a16="http://schemas.microsoft.com/office/drawing/2014/main" id="{D60CAB47-BCE7-4DDF-B78D-31A001A2F500}"/>
              </a:ext>
            </a:extLst>
          </p:cNvPr>
          <p:cNvSpPr>
            <a:spLocks noGrp="1"/>
          </p:cNvSpPr>
          <p:nvPr>
            <p:ph type="body" sz="quarter" idx="14"/>
          </p:nvPr>
        </p:nvSpPr>
        <p:spPr>
          <a:xfrm>
            <a:off x="1201479" y="2445487"/>
            <a:ext cx="7166344" cy="855189"/>
          </a:xfrm>
          <a:prstGeom prst="rect">
            <a:avLst/>
          </a:prstGeom>
        </p:spPr>
        <p:txBody>
          <a:bodyPr anchor="ctr">
            <a:noAutofit/>
          </a:bodyPr>
          <a:lstStyle>
            <a:lvl1pPr marL="0" indent="0">
              <a:lnSpc>
                <a:spcPct val="100000"/>
              </a:lnSpc>
              <a:buNone/>
              <a:defRPr sz="7200" b="1"/>
            </a:lvl1pPr>
          </a:lstStyle>
          <a:p>
            <a:pPr lvl="0"/>
            <a:endParaRPr lang="en-US" dirty="0"/>
          </a:p>
        </p:txBody>
      </p:sp>
      <p:sp>
        <p:nvSpPr>
          <p:cNvPr id="2" name="Rectangle 1">
            <a:extLst>
              <a:ext uri="{FF2B5EF4-FFF2-40B4-BE49-F238E27FC236}">
                <a16:creationId xmlns:a16="http://schemas.microsoft.com/office/drawing/2014/main" id="{67DCAF6C-3019-6F70-2286-C5792C4363E8}"/>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21EB1F4-036A-EB96-EB90-23B4F28871B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4216929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AI/Data - 2">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close up of blue and green lights&#10;&#10;Description automatically generated">
            <a:extLst>
              <a:ext uri="{FF2B5EF4-FFF2-40B4-BE49-F238E27FC236}">
                <a16:creationId xmlns:a16="http://schemas.microsoft.com/office/drawing/2014/main" id="{F8E64A01-3F05-46D1-5AB9-6A4A0F9D0386}"/>
              </a:ext>
            </a:extLst>
          </p:cNvPr>
          <p:cNvPicPr>
            <a:picLocks noChangeAspect="1"/>
          </p:cNvPicPr>
          <p:nvPr userDrawn="1"/>
        </p:nvPicPr>
        <p:blipFill>
          <a:blip r:embed="rId2">
            <a:extLst>
              <a:ext uri="{28A0092B-C50C-407E-A947-70E740481C1C}">
                <a14:useLocalDpi xmlns:a14="http://schemas.microsoft.com/office/drawing/2010/main" val="0"/>
              </a:ext>
            </a:extLst>
          </a:blip>
          <a:srcRect l="18516" r="26433"/>
          <a:stretch/>
        </p:blipFill>
        <p:spPr>
          <a:xfrm>
            <a:off x="6528390" y="0"/>
            <a:ext cx="5663609"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714599208"/>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AI/Data - 3">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close-up of a glowing light&#10;&#10;Description automatically generated with medium confidence">
            <a:extLst>
              <a:ext uri="{FF2B5EF4-FFF2-40B4-BE49-F238E27FC236}">
                <a16:creationId xmlns:a16="http://schemas.microsoft.com/office/drawing/2014/main" id="{7BAE855E-A752-60D0-E9ED-0FB8FD70F449}"/>
              </a:ext>
            </a:extLst>
          </p:cNvPr>
          <p:cNvPicPr>
            <a:picLocks noChangeAspect="1"/>
          </p:cNvPicPr>
          <p:nvPr userDrawn="1"/>
        </p:nvPicPr>
        <p:blipFill>
          <a:blip r:embed="rId2">
            <a:extLst>
              <a:ext uri="{28A0092B-C50C-407E-A947-70E740481C1C}">
                <a14:useLocalDpi xmlns:a14="http://schemas.microsoft.com/office/drawing/2010/main" val="0"/>
              </a:ext>
            </a:extLst>
          </a:blip>
          <a:srcRect l="43964" r="9583"/>
          <a:stretch/>
        </p:blipFill>
        <p:spPr>
          <a:xfrm>
            <a:off x="6528390" y="0"/>
            <a:ext cx="5663610"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78550602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AI/Data - 4">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close-up of a phone screen&#10;&#10;Description automatically generated">
            <a:extLst>
              <a:ext uri="{FF2B5EF4-FFF2-40B4-BE49-F238E27FC236}">
                <a16:creationId xmlns:a16="http://schemas.microsoft.com/office/drawing/2014/main" id="{2FCC2020-9BCE-B380-D997-7AF9E48639BF}"/>
              </a:ext>
            </a:extLst>
          </p:cNvPr>
          <p:cNvPicPr>
            <a:picLocks noChangeAspect="1"/>
          </p:cNvPicPr>
          <p:nvPr userDrawn="1"/>
        </p:nvPicPr>
        <p:blipFill>
          <a:blip r:embed="rId2">
            <a:extLst>
              <a:ext uri="{28A0092B-C50C-407E-A947-70E740481C1C}">
                <a14:useLocalDpi xmlns:a14="http://schemas.microsoft.com/office/drawing/2010/main" val="0"/>
              </a:ext>
            </a:extLst>
          </a:blip>
          <a:srcRect l="10253" r="34691"/>
          <a:stretch/>
        </p:blipFill>
        <p:spPr>
          <a:xfrm>
            <a:off x="6528389" y="0"/>
            <a:ext cx="5663609"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1326846653"/>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AI/Data - 5">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8" name="Picture 7" descr="A person using a tablet&#10;&#10;Description automatically generated">
            <a:extLst>
              <a:ext uri="{FF2B5EF4-FFF2-40B4-BE49-F238E27FC236}">
                <a16:creationId xmlns:a16="http://schemas.microsoft.com/office/drawing/2014/main" id="{D96FEE8A-27E9-4E15-B91F-DF409FABC053}"/>
              </a:ext>
            </a:extLst>
          </p:cNvPr>
          <p:cNvPicPr>
            <a:picLocks noChangeAspect="1"/>
          </p:cNvPicPr>
          <p:nvPr userDrawn="1"/>
        </p:nvPicPr>
        <p:blipFill>
          <a:blip r:embed="rId2">
            <a:extLst>
              <a:ext uri="{28A0092B-C50C-407E-A947-70E740481C1C}">
                <a14:useLocalDpi xmlns:a14="http://schemas.microsoft.com/office/drawing/2010/main" val="0"/>
              </a:ext>
            </a:extLst>
          </a:blip>
          <a:srcRect l="14926" r="30086"/>
          <a:stretch/>
        </p:blipFill>
        <p:spPr>
          <a:xfrm>
            <a:off x="6528390" y="8078"/>
            <a:ext cx="5663610" cy="6849922"/>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1638070405"/>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ue_prof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0F0E0695-CF3F-D1A6-C4E9-F1386DF2C6F3}"/>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1004293"/>
            <a:ext cx="8644114" cy="1287622"/>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989555" y="1218612"/>
            <a:ext cx="7011445"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989556" y="2479805"/>
            <a:ext cx="7011444"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1069582"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1578280"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1069582"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1578280"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1069582"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1578280"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5" name="Picture 4">
            <a:extLst>
              <a:ext uri="{FF2B5EF4-FFF2-40B4-BE49-F238E27FC236}">
                <a16:creationId xmlns:a16="http://schemas.microsoft.com/office/drawing/2014/main" id="{376820B1-460B-CED5-4276-F7555EDDA6E6}"/>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5623400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Blue_profile_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4FD157C-1701-012C-2143-58304C2EDC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999485"/>
            <a:ext cx="6648345" cy="1297237"/>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402180" y="1218612"/>
            <a:ext cx="5693819"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402181" y="2479805"/>
            <a:ext cx="5693817"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482207"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990905"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482207"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990905"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482207"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990905"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sp>
        <p:nvSpPr>
          <p:cNvPr id="5" name="Content Placeholder 5">
            <a:extLst>
              <a:ext uri="{FF2B5EF4-FFF2-40B4-BE49-F238E27FC236}">
                <a16:creationId xmlns:a16="http://schemas.microsoft.com/office/drawing/2014/main" id="{862ED008-750F-5C6C-9BEB-B739BD330E65}"/>
              </a:ext>
            </a:extLst>
          </p:cNvPr>
          <p:cNvSpPr>
            <a:spLocks noGrp="1"/>
          </p:cNvSpPr>
          <p:nvPr>
            <p:ph sz="quarter" idx="4"/>
          </p:nvPr>
        </p:nvSpPr>
        <p:spPr>
          <a:xfrm>
            <a:off x="7306848" y="0"/>
            <a:ext cx="4885151" cy="6858000"/>
          </a:xfrm>
          <a:prstGeom prst="rect">
            <a:avLst/>
          </a:prstGeom>
        </p:spPr>
        <p:txBody>
          <a:bodyPr/>
          <a:lstStyle>
            <a:lvl1pPr>
              <a:defRPr>
                <a:noFill/>
              </a:defRPr>
            </a:lvl1pPr>
          </a:lstStyle>
          <a:p>
            <a:pPr lvl="0"/>
            <a:endParaRPr lang="en-US" dirty="0"/>
          </a:p>
        </p:txBody>
      </p:sp>
      <p:pic>
        <p:nvPicPr>
          <p:cNvPr id="3" name="Picture 2">
            <a:extLst>
              <a:ext uri="{FF2B5EF4-FFF2-40B4-BE49-F238E27FC236}">
                <a16:creationId xmlns:a16="http://schemas.microsoft.com/office/drawing/2014/main" id="{2953FB1D-7147-7175-2301-9A982A22B91B}"/>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5201818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ue_house_keep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189EBF8-C9A6-D8B4-0B6B-44BFEAE13628}"/>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Housekeeping</a:t>
            </a:r>
            <a:endParaRPr lang="en-US" sz="3000" b="1" dirty="0">
              <a:latin typeface="+mn-lt"/>
            </a:endParaRPr>
          </a:p>
        </p:txBody>
      </p:sp>
      <p:pic>
        <p:nvPicPr>
          <p:cNvPr id="7" name="Picture 6" descr="A black background with a black square&#10;&#10;Description automatically generated with medium confidence">
            <a:extLst>
              <a:ext uri="{FF2B5EF4-FFF2-40B4-BE49-F238E27FC236}">
                <a16:creationId xmlns:a16="http://schemas.microsoft.com/office/drawing/2014/main" id="{EC151B74-EB6F-9AFD-2EC5-2EF8233F949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77285" y="2000358"/>
            <a:ext cx="9237430" cy="3700679"/>
          </a:xfrm>
          <a:prstGeom prst="rect">
            <a:avLst/>
          </a:prstGeom>
        </p:spPr>
      </p:pic>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4" name="Picture 3">
            <a:extLst>
              <a:ext uri="{FF2B5EF4-FFF2-40B4-BE49-F238E27FC236}">
                <a16:creationId xmlns:a16="http://schemas.microsoft.com/office/drawing/2014/main" id="{61019F10-0030-A280-C60F-9390949FDC6A}"/>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5272913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Yellow_prof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0F89E57-3591-B84E-6B96-EE6D6BDEEBA0}"/>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1004293"/>
            <a:ext cx="8644114" cy="1287622"/>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989555" y="1218612"/>
            <a:ext cx="7011445"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989556" y="2479805"/>
            <a:ext cx="7011444"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1069582"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1578280"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1069582"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1578280"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1069582"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1578280"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4" name="Picture 3">
            <a:extLst>
              <a:ext uri="{FF2B5EF4-FFF2-40B4-BE49-F238E27FC236}">
                <a16:creationId xmlns:a16="http://schemas.microsoft.com/office/drawing/2014/main" id="{82B15EA2-D8AE-875F-3186-C2BF7E5CF384}"/>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659487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Business/Marketing - 2">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person talking to another person&#10;&#10;Description automatically generated">
            <a:extLst>
              <a:ext uri="{FF2B5EF4-FFF2-40B4-BE49-F238E27FC236}">
                <a16:creationId xmlns:a16="http://schemas.microsoft.com/office/drawing/2014/main" id="{BD578162-5FB4-6C6D-006A-D95E9BA25FAF}"/>
              </a:ext>
            </a:extLst>
          </p:cNvPr>
          <p:cNvPicPr>
            <a:picLocks noChangeAspect="1"/>
          </p:cNvPicPr>
          <p:nvPr userDrawn="1"/>
        </p:nvPicPr>
        <p:blipFill>
          <a:blip r:embed="rId2">
            <a:extLst>
              <a:ext uri="{28A0092B-C50C-407E-A947-70E740481C1C}">
                <a14:useLocalDpi xmlns:a14="http://schemas.microsoft.com/office/drawing/2010/main" val="0"/>
              </a:ext>
            </a:extLst>
          </a:blip>
          <a:srcRect l="17765" r="27171"/>
          <a:stretch/>
        </p:blipFill>
        <p:spPr>
          <a:xfrm>
            <a:off x="6528390" y="0"/>
            <a:ext cx="5663609" cy="6859064"/>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154782600"/>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Yellow_profile_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D6CCD94-34DE-A1A1-0DEC-7DFFB268ED71}"/>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999485"/>
            <a:ext cx="6648345" cy="1297237"/>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402180" y="1218612"/>
            <a:ext cx="5693819"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402181" y="2479805"/>
            <a:ext cx="5693817"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482207"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990905"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482207"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990905"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482207"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990905"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sp>
        <p:nvSpPr>
          <p:cNvPr id="5" name="Content Placeholder 5">
            <a:extLst>
              <a:ext uri="{FF2B5EF4-FFF2-40B4-BE49-F238E27FC236}">
                <a16:creationId xmlns:a16="http://schemas.microsoft.com/office/drawing/2014/main" id="{862ED008-750F-5C6C-9BEB-B739BD330E65}"/>
              </a:ext>
            </a:extLst>
          </p:cNvPr>
          <p:cNvSpPr>
            <a:spLocks noGrp="1"/>
          </p:cNvSpPr>
          <p:nvPr>
            <p:ph sz="quarter" idx="4"/>
          </p:nvPr>
        </p:nvSpPr>
        <p:spPr>
          <a:xfrm>
            <a:off x="7306848" y="0"/>
            <a:ext cx="4885151" cy="6858000"/>
          </a:xfrm>
          <a:prstGeom prst="rect">
            <a:avLst/>
          </a:prstGeom>
        </p:spPr>
        <p:txBody>
          <a:bodyPr/>
          <a:lstStyle>
            <a:lvl1pPr>
              <a:defRPr>
                <a:noFill/>
              </a:defRPr>
            </a:lvl1pPr>
          </a:lstStyle>
          <a:p>
            <a:pPr lvl="0"/>
            <a:endParaRPr lang="en-US" dirty="0"/>
          </a:p>
        </p:txBody>
      </p:sp>
      <p:pic>
        <p:nvPicPr>
          <p:cNvPr id="4" name="Picture 3">
            <a:extLst>
              <a:ext uri="{FF2B5EF4-FFF2-40B4-BE49-F238E27FC236}">
                <a16:creationId xmlns:a16="http://schemas.microsoft.com/office/drawing/2014/main" id="{20765112-0DF2-B84B-D0D9-C30E17558882}"/>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2097703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Yellow_house_keep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189EBF8-C9A6-D8B4-0B6B-44BFEAE13628}"/>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Housekeeping</a:t>
            </a:r>
            <a:endParaRPr lang="en-US" sz="3000" b="1" dirty="0">
              <a:latin typeface="+mn-lt"/>
            </a:endParaRPr>
          </a:p>
        </p:txBody>
      </p:sp>
      <p:pic>
        <p:nvPicPr>
          <p:cNvPr id="3" name="Picture 2" descr="A black background with a black square&#10;&#10;Description automatically generated with medium confidence">
            <a:extLst>
              <a:ext uri="{FF2B5EF4-FFF2-40B4-BE49-F238E27FC236}">
                <a16:creationId xmlns:a16="http://schemas.microsoft.com/office/drawing/2014/main" id="{399C53D5-D74F-E311-14C2-FF33D50EEE4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77285" y="2000358"/>
            <a:ext cx="9237430" cy="3700679"/>
          </a:xfrm>
          <a:prstGeom prst="rect">
            <a:avLst/>
          </a:prstGeom>
        </p:spPr>
      </p:pic>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4" name="Picture 3">
            <a:extLst>
              <a:ext uri="{FF2B5EF4-FFF2-40B4-BE49-F238E27FC236}">
                <a16:creationId xmlns:a16="http://schemas.microsoft.com/office/drawing/2014/main" id="{D8775908-337F-DC07-66B3-5A29ABF6E066}"/>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989585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Yellow_learning_objectiv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5C72453-C378-A9F5-E1DB-2E1493085A31}"/>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Learning objectives</a:t>
            </a:r>
            <a:endParaRPr lang="en-US" sz="3000" b="1" dirty="0">
              <a:latin typeface="+mn-lt"/>
            </a:endParaRPr>
          </a:p>
        </p:txBody>
      </p:sp>
      <p:sp>
        <p:nvSpPr>
          <p:cNvPr id="4" name="Text Placeholder 6">
            <a:extLst>
              <a:ext uri="{FF2B5EF4-FFF2-40B4-BE49-F238E27FC236}">
                <a16:creationId xmlns:a16="http://schemas.microsoft.com/office/drawing/2014/main" id="{ED954F0F-85CA-F1D6-450D-3519C10B1F07}"/>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spcBef>
                <a:spcPts val="1600"/>
              </a:spcBef>
              <a:buNone/>
              <a:defRPr sz="1800"/>
            </a:lvl1pPr>
          </a:lstStyle>
          <a:p>
            <a:pPr lvl="0"/>
            <a:endParaRPr lang="en-US" dirty="0"/>
          </a:p>
        </p:txBody>
      </p:sp>
      <p:pic>
        <p:nvPicPr>
          <p:cNvPr id="3" name="Picture 2">
            <a:extLst>
              <a:ext uri="{FF2B5EF4-FFF2-40B4-BE49-F238E27FC236}">
                <a16:creationId xmlns:a16="http://schemas.microsoft.com/office/drawing/2014/main" id="{9666678C-BBB8-E2CD-2746-334739B7C0C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7717020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Red_prof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A8AC4ED-0B1D-E186-9CC1-CFDE700FEC03}"/>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1004293"/>
            <a:ext cx="8644114" cy="1287622"/>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989555" y="1218612"/>
            <a:ext cx="7011445"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989556" y="2479805"/>
            <a:ext cx="7011444"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1069582"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1578280"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1069582"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1578280"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1069582"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1578280"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4" name="Picture 3">
            <a:extLst>
              <a:ext uri="{FF2B5EF4-FFF2-40B4-BE49-F238E27FC236}">
                <a16:creationId xmlns:a16="http://schemas.microsoft.com/office/drawing/2014/main" id="{3B67F5A7-A415-A9D5-3D45-758CFBC0AB46}"/>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861671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Red_profile_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C4A9EE8-D763-1D54-281A-A43A5682628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999485"/>
            <a:ext cx="6648345" cy="1297237"/>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402180" y="1218612"/>
            <a:ext cx="5693819"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402181" y="2479805"/>
            <a:ext cx="5693817"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482207"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990905"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482207"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990905"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482207"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990905"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sp>
        <p:nvSpPr>
          <p:cNvPr id="5" name="Content Placeholder 5">
            <a:extLst>
              <a:ext uri="{FF2B5EF4-FFF2-40B4-BE49-F238E27FC236}">
                <a16:creationId xmlns:a16="http://schemas.microsoft.com/office/drawing/2014/main" id="{862ED008-750F-5C6C-9BEB-B739BD330E65}"/>
              </a:ext>
            </a:extLst>
          </p:cNvPr>
          <p:cNvSpPr>
            <a:spLocks noGrp="1"/>
          </p:cNvSpPr>
          <p:nvPr>
            <p:ph sz="quarter" idx="4"/>
          </p:nvPr>
        </p:nvSpPr>
        <p:spPr>
          <a:xfrm>
            <a:off x="7306848" y="0"/>
            <a:ext cx="4885151" cy="6858000"/>
          </a:xfrm>
          <a:prstGeom prst="rect">
            <a:avLst/>
          </a:prstGeom>
        </p:spPr>
        <p:txBody>
          <a:bodyPr/>
          <a:lstStyle>
            <a:lvl1pPr>
              <a:defRPr>
                <a:noFill/>
              </a:defRPr>
            </a:lvl1pPr>
          </a:lstStyle>
          <a:p>
            <a:pPr lvl="0"/>
            <a:endParaRPr lang="en-US" dirty="0"/>
          </a:p>
        </p:txBody>
      </p:sp>
      <p:pic>
        <p:nvPicPr>
          <p:cNvPr id="4" name="Picture 3">
            <a:extLst>
              <a:ext uri="{FF2B5EF4-FFF2-40B4-BE49-F238E27FC236}">
                <a16:creationId xmlns:a16="http://schemas.microsoft.com/office/drawing/2014/main" id="{0456A60B-14C4-3781-7DB6-6C8556D49C8D}"/>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427377760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Red_house_keep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189EBF8-C9A6-D8B4-0B6B-44BFEAE13628}"/>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Housekeeping</a:t>
            </a:r>
            <a:endParaRPr lang="en-US" sz="3000" b="1" dirty="0">
              <a:latin typeface="+mn-lt"/>
            </a:endParaRPr>
          </a:p>
        </p:txBody>
      </p:sp>
      <p:pic>
        <p:nvPicPr>
          <p:cNvPr id="3" name="Picture 2" descr="A black background with a black square&#10;&#10;Description automatically generated with medium confidence">
            <a:extLst>
              <a:ext uri="{FF2B5EF4-FFF2-40B4-BE49-F238E27FC236}">
                <a16:creationId xmlns:a16="http://schemas.microsoft.com/office/drawing/2014/main" id="{C66E518E-8081-B0FA-5CE6-4B734506F3F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77285" y="2000358"/>
            <a:ext cx="9237430" cy="3700679"/>
          </a:xfrm>
          <a:prstGeom prst="rect">
            <a:avLst/>
          </a:prstGeom>
        </p:spPr>
      </p:pic>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4" name="Picture 3">
            <a:extLst>
              <a:ext uri="{FF2B5EF4-FFF2-40B4-BE49-F238E27FC236}">
                <a16:creationId xmlns:a16="http://schemas.microsoft.com/office/drawing/2014/main" id="{E60377F7-FA6C-3189-3919-26F24021AF8A}"/>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9281904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Red_learning_objectiv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5C72453-C378-A9F5-E1DB-2E1493085A31}"/>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Learning objectives</a:t>
            </a:r>
            <a:endParaRPr lang="en-US" sz="3000" b="1" dirty="0">
              <a:latin typeface="+mn-lt"/>
            </a:endParaRPr>
          </a:p>
        </p:txBody>
      </p:sp>
      <p:sp>
        <p:nvSpPr>
          <p:cNvPr id="4" name="Text Placeholder 6">
            <a:extLst>
              <a:ext uri="{FF2B5EF4-FFF2-40B4-BE49-F238E27FC236}">
                <a16:creationId xmlns:a16="http://schemas.microsoft.com/office/drawing/2014/main" id="{ED954F0F-85CA-F1D6-450D-3519C10B1F07}"/>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spcBef>
                <a:spcPts val="1600"/>
              </a:spcBef>
              <a:buNone/>
              <a:defRPr sz="1800"/>
            </a:lvl1pPr>
          </a:lstStyle>
          <a:p>
            <a:pPr lvl="0"/>
            <a:endParaRPr lang="en-US" dirty="0"/>
          </a:p>
        </p:txBody>
      </p:sp>
      <p:pic>
        <p:nvPicPr>
          <p:cNvPr id="5" name="Picture 4">
            <a:extLst>
              <a:ext uri="{FF2B5EF4-FFF2-40B4-BE49-F238E27FC236}">
                <a16:creationId xmlns:a16="http://schemas.microsoft.com/office/drawing/2014/main" id="{BF3DD08E-2738-D791-95F5-AE78203D45A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7785257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rple_prof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3385113-3810-55CC-DB27-AD5BC390FBD1}"/>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 y="1004292"/>
            <a:ext cx="8644107" cy="1287621"/>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989555" y="1218612"/>
            <a:ext cx="7011445"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989556" y="2479805"/>
            <a:ext cx="7011444"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1069582"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1578280"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1069582"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1578280"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1069582"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1578280"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4" name="Picture 3">
            <a:extLst>
              <a:ext uri="{FF2B5EF4-FFF2-40B4-BE49-F238E27FC236}">
                <a16:creationId xmlns:a16="http://schemas.microsoft.com/office/drawing/2014/main" id="{CA47DF80-8493-E8A2-DECD-7B7B5B8DA2BE}"/>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2968477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Purple_profile_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C9916CD-90A1-FF43-E1B8-B3ABF230DF86}"/>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999485"/>
            <a:ext cx="6648345" cy="1297237"/>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402180" y="1218612"/>
            <a:ext cx="5693819"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402181" y="2479805"/>
            <a:ext cx="5693817"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482207"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990905"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482207"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990905"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482207"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990905"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sp>
        <p:nvSpPr>
          <p:cNvPr id="5" name="Content Placeholder 5">
            <a:extLst>
              <a:ext uri="{FF2B5EF4-FFF2-40B4-BE49-F238E27FC236}">
                <a16:creationId xmlns:a16="http://schemas.microsoft.com/office/drawing/2014/main" id="{862ED008-750F-5C6C-9BEB-B739BD330E65}"/>
              </a:ext>
            </a:extLst>
          </p:cNvPr>
          <p:cNvSpPr>
            <a:spLocks noGrp="1"/>
          </p:cNvSpPr>
          <p:nvPr>
            <p:ph sz="quarter" idx="4"/>
          </p:nvPr>
        </p:nvSpPr>
        <p:spPr>
          <a:xfrm>
            <a:off x="7306848" y="0"/>
            <a:ext cx="4885151" cy="6858000"/>
          </a:xfrm>
          <a:prstGeom prst="rect">
            <a:avLst/>
          </a:prstGeom>
        </p:spPr>
        <p:txBody>
          <a:bodyPr/>
          <a:lstStyle>
            <a:lvl1pPr>
              <a:defRPr>
                <a:noFill/>
              </a:defRPr>
            </a:lvl1pPr>
          </a:lstStyle>
          <a:p>
            <a:pPr lvl="0"/>
            <a:endParaRPr lang="en-US" dirty="0"/>
          </a:p>
        </p:txBody>
      </p:sp>
      <p:pic>
        <p:nvPicPr>
          <p:cNvPr id="4" name="Picture 3">
            <a:extLst>
              <a:ext uri="{FF2B5EF4-FFF2-40B4-BE49-F238E27FC236}">
                <a16:creationId xmlns:a16="http://schemas.microsoft.com/office/drawing/2014/main" id="{999CFEEC-4B7F-7022-895F-E06BD340626B}"/>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12455400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rple_house_keep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189EBF8-C9A6-D8B4-0B6B-44BFEAE13628}"/>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Housekeeping</a:t>
            </a:r>
            <a:endParaRPr lang="en-US" sz="3000" b="1" dirty="0">
              <a:latin typeface="+mn-lt"/>
            </a:endParaRPr>
          </a:p>
        </p:txBody>
      </p:sp>
      <p:pic>
        <p:nvPicPr>
          <p:cNvPr id="3" name="Picture 2" descr="A black background with a black square&#10;&#10;Description automatically generated with medium confidence">
            <a:extLst>
              <a:ext uri="{FF2B5EF4-FFF2-40B4-BE49-F238E27FC236}">
                <a16:creationId xmlns:a16="http://schemas.microsoft.com/office/drawing/2014/main" id="{F017D89E-7F98-466B-1ECF-0DCACC9D72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77285" y="2000358"/>
            <a:ext cx="9237430" cy="3700679"/>
          </a:xfrm>
          <a:prstGeom prst="rect">
            <a:avLst/>
          </a:prstGeom>
        </p:spPr>
      </p:pic>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4" name="Picture 3">
            <a:extLst>
              <a:ext uri="{FF2B5EF4-FFF2-40B4-BE49-F238E27FC236}">
                <a16:creationId xmlns:a16="http://schemas.microsoft.com/office/drawing/2014/main" id="{18FE77B0-4B1E-511D-0F0D-78CD221BD261}"/>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69264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Business/Marketing - 3">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8" name="Picture 7" descr="A person and person standing in an office&#10;&#10;Description automatically generated">
            <a:extLst>
              <a:ext uri="{FF2B5EF4-FFF2-40B4-BE49-F238E27FC236}">
                <a16:creationId xmlns:a16="http://schemas.microsoft.com/office/drawing/2014/main" id="{5A656440-781D-FF89-A173-6F135D6EB40D}"/>
              </a:ext>
            </a:extLst>
          </p:cNvPr>
          <p:cNvPicPr>
            <a:picLocks noChangeAspect="1"/>
          </p:cNvPicPr>
          <p:nvPr userDrawn="1"/>
        </p:nvPicPr>
        <p:blipFill>
          <a:blip r:embed="rId2">
            <a:extLst>
              <a:ext uri="{28A0092B-C50C-407E-A947-70E740481C1C}">
                <a14:useLocalDpi xmlns:a14="http://schemas.microsoft.com/office/drawing/2010/main" val="0"/>
              </a:ext>
            </a:extLst>
          </a:blip>
          <a:srcRect l="26161" t="-118" r="18817" b="118"/>
          <a:stretch/>
        </p:blipFill>
        <p:spPr>
          <a:xfrm>
            <a:off x="6528390" y="0"/>
            <a:ext cx="5663610"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2814616556"/>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rple_learning_objectiv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5C72453-C378-A9F5-E1DB-2E1493085A31}"/>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Learning objectives</a:t>
            </a:r>
            <a:endParaRPr lang="en-US" sz="3000" b="1" dirty="0">
              <a:latin typeface="+mn-lt"/>
            </a:endParaRPr>
          </a:p>
        </p:txBody>
      </p:sp>
      <p:sp>
        <p:nvSpPr>
          <p:cNvPr id="4" name="Text Placeholder 6">
            <a:extLst>
              <a:ext uri="{FF2B5EF4-FFF2-40B4-BE49-F238E27FC236}">
                <a16:creationId xmlns:a16="http://schemas.microsoft.com/office/drawing/2014/main" id="{ED954F0F-85CA-F1D6-450D-3519C10B1F07}"/>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spcBef>
                <a:spcPts val="1600"/>
              </a:spcBef>
              <a:buNone/>
              <a:defRPr sz="1800"/>
            </a:lvl1pPr>
          </a:lstStyle>
          <a:p>
            <a:pPr lvl="0"/>
            <a:endParaRPr lang="en-US" dirty="0"/>
          </a:p>
        </p:txBody>
      </p:sp>
      <p:pic>
        <p:nvPicPr>
          <p:cNvPr id="3" name="Picture 2">
            <a:extLst>
              <a:ext uri="{FF2B5EF4-FFF2-40B4-BE49-F238E27FC236}">
                <a16:creationId xmlns:a16="http://schemas.microsoft.com/office/drawing/2014/main" id="{30427F16-56AA-8660-99AA-3DC3C7C7302D}"/>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6422361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Orange_prof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D2EF370-5E0E-5EE6-CAEF-1D97E6E4D508}"/>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 y="1004292"/>
            <a:ext cx="8644107" cy="1287621"/>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989555" y="1218612"/>
            <a:ext cx="7011445"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989556" y="2479805"/>
            <a:ext cx="7011444"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1069582"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1578280"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1069582"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1578280"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1069582"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1578280"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4" name="Picture 3">
            <a:extLst>
              <a:ext uri="{FF2B5EF4-FFF2-40B4-BE49-F238E27FC236}">
                <a16:creationId xmlns:a16="http://schemas.microsoft.com/office/drawing/2014/main" id="{4B176AA2-CDAB-8EA9-D7DB-D9BAC559473B}"/>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34234065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Orange_profile_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3078DAC-ADB2-B52F-184B-4AF146A105E3}"/>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999485"/>
            <a:ext cx="6648345" cy="1297237"/>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402180" y="1218612"/>
            <a:ext cx="5693819"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402181" y="2479805"/>
            <a:ext cx="5693817"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482207"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990905"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482207"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990905"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482207"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990905"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sp>
        <p:nvSpPr>
          <p:cNvPr id="5" name="Content Placeholder 5">
            <a:extLst>
              <a:ext uri="{FF2B5EF4-FFF2-40B4-BE49-F238E27FC236}">
                <a16:creationId xmlns:a16="http://schemas.microsoft.com/office/drawing/2014/main" id="{862ED008-750F-5C6C-9BEB-B739BD330E65}"/>
              </a:ext>
            </a:extLst>
          </p:cNvPr>
          <p:cNvSpPr>
            <a:spLocks noGrp="1"/>
          </p:cNvSpPr>
          <p:nvPr>
            <p:ph sz="quarter" idx="4"/>
          </p:nvPr>
        </p:nvSpPr>
        <p:spPr>
          <a:xfrm>
            <a:off x="7306848" y="0"/>
            <a:ext cx="4885151" cy="6858000"/>
          </a:xfrm>
          <a:prstGeom prst="rect">
            <a:avLst/>
          </a:prstGeom>
        </p:spPr>
        <p:txBody>
          <a:bodyPr/>
          <a:lstStyle>
            <a:lvl1pPr>
              <a:defRPr>
                <a:noFill/>
              </a:defRPr>
            </a:lvl1pPr>
          </a:lstStyle>
          <a:p>
            <a:pPr lvl="0"/>
            <a:endParaRPr lang="en-US" dirty="0"/>
          </a:p>
        </p:txBody>
      </p:sp>
      <p:pic>
        <p:nvPicPr>
          <p:cNvPr id="4" name="Picture 3">
            <a:extLst>
              <a:ext uri="{FF2B5EF4-FFF2-40B4-BE49-F238E27FC236}">
                <a16:creationId xmlns:a16="http://schemas.microsoft.com/office/drawing/2014/main" id="{85E13DD3-9176-9111-23F5-7D0438703425}"/>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12930606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Orange_house_keep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189EBF8-C9A6-D8B4-0B6B-44BFEAE13628}"/>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Housekeeping</a:t>
            </a:r>
            <a:endParaRPr lang="en-US" sz="3000" b="1" dirty="0">
              <a:latin typeface="+mn-lt"/>
            </a:endParaRPr>
          </a:p>
        </p:txBody>
      </p:sp>
      <p:pic>
        <p:nvPicPr>
          <p:cNvPr id="3" name="Picture 2" descr="A black background with a black square&#10;&#10;Description automatically generated with medium confidence">
            <a:extLst>
              <a:ext uri="{FF2B5EF4-FFF2-40B4-BE49-F238E27FC236}">
                <a16:creationId xmlns:a16="http://schemas.microsoft.com/office/drawing/2014/main" id="{16B135B3-80DE-7AA5-E21E-27110AC1BB1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77285" y="2000358"/>
            <a:ext cx="9237430" cy="3700679"/>
          </a:xfrm>
          <a:prstGeom prst="rect">
            <a:avLst/>
          </a:prstGeom>
        </p:spPr>
      </p:pic>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4" name="Picture 3">
            <a:extLst>
              <a:ext uri="{FF2B5EF4-FFF2-40B4-BE49-F238E27FC236}">
                <a16:creationId xmlns:a16="http://schemas.microsoft.com/office/drawing/2014/main" id="{08DD3BDE-76AC-FEDA-C86F-41C70A931BB4}"/>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9105835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range_learning_objectiv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5C72453-C378-A9F5-E1DB-2E1493085A31}"/>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Learning objectives</a:t>
            </a:r>
            <a:endParaRPr lang="en-US" sz="3000" b="1" dirty="0">
              <a:latin typeface="+mn-lt"/>
            </a:endParaRPr>
          </a:p>
        </p:txBody>
      </p:sp>
      <p:sp>
        <p:nvSpPr>
          <p:cNvPr id="4" name="Text Placeholder 6">
            <a:extLst>
              <a:ext uri="{FF2B5EF4-FFF2-40B4-BE49-F238E27FC236}">
                <a16:creationId xmlns:a16="http://schemas.microsoft.com/office/drawing/2014/main" id="{ED954F0F-85CA-F1D6-450D-3519C10B1F07}"/>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spcBef>
                <a:spcPts val="1600"/>
              </a:spcBef>
              <a:buNone/>
              <a:defRPr sz="1800"/>
            </a:lvl1pPr>
          </a:lstStyle>
          <a:p>
            <a:pPr lvl="0"/>
            <a:endParaRPr lang="en-US" dirty="0"/>
          </a:p>
        </p:txBody>
      </p:sp>
      <p:pic>
        <p:nvPicPr>
          <p:cNvPr id="3" name="Picture 2">
            <a:extLst>
              <a:ext uri="{FF2B5EF4-FFF2-40B4-BE49-F238E27FC236}">
                <a16:creationId xmlns:a16="http://schemas.microsoft.com/office/drawing/2014/main" id="{67C0ACBB-6FA2-D536-2638-9C1B6DA73638}"/>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05788035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Green_prof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3F3ED11-49A3-20B4-9C09-6BF243C53165}"/>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1004293"/>
            <a:ext cx="8644114" cy="1287622"/>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989555" y="1218612"/>
            <a:ext cx="7011445"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989556" y="2479805"/>
            <a:ext cx="7011444"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1069582"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1578280"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1069582"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1578280"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1069582"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1578280"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4" name="Picture 3">
            <a:extLst>
              <a:ext uri="{FF2B5EF4-FFF2-40B4-BE49-F238E27FC236}">
                <a16:creationId xmlns:a16="http://schemas.microsoft.com/office/drawing/2014/main" id="{A81631E9-0814-ADAF-37AB-B73E226EAD20}"/>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40884237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Green_profile_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F9FA0E3-C708-C4AD-C240-1CB0A3D5FF17}"/>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999485"/>
            <a:ext cx="6648345" cy="1297237"/>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402180" y="1218612"/>
            <a:ext cx="5693819"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402181" y="2479805"/>
            <a:ext cx="5693817"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482207"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990905"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482207"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990905"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482207"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990905"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sp>
        <p:nvSpPr>
          <p:cNvPr id="5" name="Content Placeholder 5">
            <a:extLst>
              <a:ext uri="{FF2B5EF4-FFF2-40B4-BE49-F238E27FC236}">
                <a16:creationId xmlns:a16="http://schemas.microsoft.com/office/drawing/2014/main" id="{862ED008-750F-5C6C-9BEB-B739BD330E65}"/>
              </a:ext>
            </a:extLst>
          </p:cNvPr>
          <p:cNvSpPr>
            <a:spLocks noGrp="1"/>
          </p:cNvSpPr>
          <p:nvPr>
            <p:ph sz="quarter" idx="4"/>
          </p:nvPr>
        </p:nvSpPr>
        <p:spPr>
          <a:xfrm>
            <a:off x="7306848" y="0"/>
            <a:ext cx="4885151" cy="6858000"/>
          </a:xfrm>
          <a:prstGeom prst="rect">
            <a:avLst/>
          </a:prstGeom>
        </p:spPr>
        <p:txBody>
          <a:bodyPr/>
          <a:lstStyle>
            <a:lvl1pPr>
              <a:defRPr>
                <a:noFill/>
              </a:defRPr>
            </a:lvl1pPr>
          </a:lstStyle>
          <a:p>
            <a:pPr lvl="0"/>
            <a:endParaRPr lang="en-US" dirty="0"/>
          </a:p>
        </p:txBody>
      </p:sp>
      <p:pic>
        <p:nvPicPr>
          <p:cNvPr id="4" name="Picture 3">
            <a:extLst>
              <a:ext uri="{FF2B5EF4-FFF2-40B4-BE49-F238E27FC236}">
                <a16:creationId xmlns:a16="http://schemas.microsoft.com/office/drawing/2014/main" id="{836AE2EC-2A58-8BCA-554D-8447C1796CE2}"/>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25754298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Green_house_keep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189EBF8-C9A6-D8B4-0B6B-44BFEAE13628}"/>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Housekeeping</a:t>
            </a:r>
            <a:endParaRPr lang="en-US" sz="3000" b="1" dirty="0">
              <a:latin typeface="+mn-lt"/>
            </a:endParaRPr>
          </a:p>
        </p:txBody>
      </p:sp>
      <p:pic>
        <p:nvPicPr>
          <p:cNvPr id="3" name="Picture 2" descr="A black background with a black square&#10;&#10;Description automatically generated with medium confidence">
            <a:extLst>
              <a:ext uri="{FF2B5EF4-FFF2-40B4-BE49-F238E27FC236}">
                <a16:creationId xmlns:a16="http://schemas.microsoft.com/office/drawing/2014/main" id="{C9C447AA-7915-E46F-7EDC-E7768C31A93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77285" y="2000358"/>
            <a:ext cx="9237430" cy="3700679"/>
          </a:xfrm>
          <a:prstGeom prst="rect">
            <a:avLst/>
          </a:prstGeom>
        </p:spPr>
      </p:pic>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4" name="Picture 3">
            <a:extLst>
              <a:ext uri="{FF2B5EF4-FFF2-40B4-BE49-F238E27FC236}">
                <a16:creationId xmlns:a16="http://schemas.microsoft.com/office/drawing/2014/main" id="{2F36026F-5C4E-B773-F7E9-E105A7498ABE}"/>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5780293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_learning_objectiv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5C72453-C378-A9F5-E1DB-2E1493085A31}"/>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Learning objectives</a:t>
            </a:r>
            <a:endParaRPr lang="en-US" sz="3000" b="1" dirty="0">
              <a:latin typeface="+mn-lt"/>
            </a:endParaRPr>
          </a:p>
        </p:txBody>
      </p:sp>
      <p:sp>
        <p:nvSpPr>
          <p:cNvPr id="4" name="Text Placeholder 6">
            <a:extLst>
              <a:ext uri="{FF2B5EF4-FFF2-40B4-BE49-F238E27FC236}">
                <a16:creationId xmlns:a16="http://schemas.microsoft.com/office/drawing/2014/main" id="{ED954F0F-85CA-F1D6-450D-3519C10B1F07}"/>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spcBef>
                <a:spcPts val="1600"/>
              </a:spcBef>
              <a:buNone/>
              <a:defRPr sz="1800"/>
            </a:lvl1pPr>
          </a:lstStyle>
          <a:p>
            <a:pPr lvl="0"/>
            <a:endParaRPr lang="en-US" dirty="0"/>
          </a:p>
        </p:txBody>
      </p:sp>
      <p:pic>
        <p:nvPicPr>
          <p:cNvPr id="3" name="Picture 2">
            <a:extLst>
              <a:ext uri="{FF2B5EF4-FFF2-40B4-BE49-F238E27FC236}">
                <a16:creationId xmlns:a16="http://schemas.microsoft.com/office/drawing/2014/main" id="{C786D193-E0F3-C5EE-426A-223C019EA6AD}"/>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89283082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W_prof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470492-A452-5967-A4DB-00DE6F30F2B8}"/>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1004293"/>
            <a:ext cx="8644114" cy="1287622"/>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989555" y="1218612"/>
            <a:ext cx="7011445"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989556" y="2479805"/>
            <a:ext cx="7011444"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1069582"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1578280"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1069582"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1578280"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1069582"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1578280"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4" name="Picture 3">
            <a:extLst>
              <a:ext uri="{FF2B5EF4-FFF2-40B4-BE49-F238E27FC236}">
                <a16:creationId xmlns:a16="http://schemas.microsoft.com/office/drawing/2014/main" id="{6051C207-1E24-B037-757E-557C4EFE89F6}"/>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930662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Business/Marketing - 4">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person and person looking at a computer&#10;&#10;Description automatically generated">
            <a:extLst>
              <a:ext uri="{FF2B5EF4-FFF2-40B4-BE49-F238E27FC236}">
                <a16:creationId xmlns:a16="http://schemas.microsoft.com/office/drawing/2014/main" id="{67CEBF45-943F-B807-5DB4-2E9C2442F67F}"/>
              </a:ext>
            </a:extLst>
          </p:cNvPr>
          <p:cNvPicPr>
            <a:picLocks noChangeAspect="1"/>
          </p:cNvPicPr>
          <p:nvPr userDrawn="1"/>
        </p:nvPicPr>
        <p:blipFill>
          <a:blip r:embed="rId2">
            <a:extLst>
              <a:ext uri="{28A0092B-C50C-407E-A947-70E740481C1C}">
                <a14:useLocalDpi xmlns:a14="http://schemas.microsoft.com/office/drawing/2010/main" val="0"/>
              </a:ext>
            </a:extLst>
          </a:blip>
          <a:srcRect l="27408" r="17522"/>
          <a:stretch/>
        </p:blipFill>
        <p:spPr>
          <a:xfrm>
            <a:off x="6528389" y="0"/>
            <a:ext cx="5663609"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23220345"/>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B/W_profile_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B35C63-60D9-1EAC-6331-8E517546890E}"/>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999485"/>
            <a:ext cx="6648345" cy="1297237"/>
          </a:xfrm>
          <a:prstGeom prst="rect">
            <a:avLst/>
          </a:prstGeom>
        </p:spPr>
      </p:pic>
      <p:sp>
        <p:nvSpPr>
          <p:cNvPr id="10" name="Title 1">
            <a:extLst>
              <a:ext uri="{FF2B5EF4-FFF2-40B4-BE49-F238E27FC236}">
                <a16:creationId xmlns:a16="http://schemas.microsoft.com/office/drawing/2014/main" id="{C389C0BE-4DCC-E9AD-17C1-AD749CACE2F7}"/>
              </a:ext>
            </a:extLst>
          </p:cNvPr>
          <p:cNvSpPr>
            <a:spLocks noGrp="1"/>
          </p:cNvSpPr>
          <p:nvPr>
            <p:ph type="ctrTitle" hasCustomPrompt="1"/>
          </p:nvPr>
        </p:nvSpPr>
        <p:spPr>
          <a:xfrm>
            <a:off x="402180" y="1218612"/>
            <a:ext cx="5693819"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r>
              <a:rPr lang="en-GB" dirty="0"/>
              <a:t>Instructor Name</a:t>
            </a:r>
          </a:p>
        </p:txBody>
      </p:sp>
      <p:sp>
        <p:nvSpPr>
          <p:cNvPr id="15" name="Text Placeholder 6">
            <a:extLst>
              <a:ext uri="{FF2B5EF4-FFF2-40B4-BE49-F238E27FC236}">
                <a16:creationId xmlns:a16="http://schemas.microsoft.com/office/drawing/2014/main" id="{8B631D41-CF16-4587-EE5A-FF7C83B8504A}"/>
              </a:ext>
            </a:extLst>
          </p:cNvPr>
          <p:cNvSpPr>
            <a:spLocks noGrp="1"/>
          </p:cNvSpPr>
          <p:nvPr>
            <p:ph type="body" sz="quarter" idx="16" hasCustomPrompt="1"/>
          </p:nvPr>
        </p:nvSpPr>
        <p:spPr>
          <a:xfrm>
            <a:off x="402181" y="2479805"/>
            <a:ext cx="5693817" cy="613776"/>
          </a:xfrm>
          <a:prstGeom prst="rect">
            <a:avLst/>
          </a:prstGeom>
        </p:spPr>
        <p:txBody>
          <a:bodyPr anchor="ctr">
            <a:noAutofit/>
          </a:bodyPr>
          <a:lstStyle>
            <a:lvl1pPr marL="0" indent="0">
              <a:lnSpc>
                <a:spcPct val="100000"/>
              </a:lnSpc>
              <a:buNone/>
              <a:defRPr sz="2400" i="1"/>
            </a:lvl1pPr>
          </a:lstStyle>
          <a:p>
            <a:pPr lvl="0"/>
            <a:r>
              <a:rPr lang="en-US" dirty="0"/>
              <a:t>Title or experience here</a:t>
            </a:r>
          </a:p>
        </p:txBody>
      </p:sp>
      <p:pic>
        <p:nvPicPr>
          <p:cNvPr id="16" name="Picture 15">
            <a:extLst>
              <a:ext uri="{FF2B5EF4-FFF2-40B4-BE49-F238E27FC236}">
                <a16:creationId xmlns:a16="http://schemas.microsoft.com/office/drawing/2014/main" id="{D9CDE3A9-8F99-392E-14C8-A4948C568DCB}"/>
              </a:ext>
            </a:extLst>
          </p:cNvPr>
          <p:cNvPicPr>
            <a:picLocks noChangeAspect="1"/>
          </p:cNvPicPr>
          <p:nvPr userDrawn="1"/>
        </p:nvPicPr>
        <p:blipFill>
          <a:blip r:embed="rId4"/>
          <a:stretch>
            <a:fillRect/>
          </a:stretch>
        </p:blipFill>
        <p:spPr>
          <a:xfrm>
            <a:off x="482207" y="3415759"/>
            <a:ext cx="396000" cy="396000"/>
          </a:xfrm>
          <a:prstGeom prst="rect">
            <a:avLst/>
          </a:prstGeom>
        </p:spPr>
      </p:pic>
      <p:sp>
        <p:nvSpPr>
          <p:cNvPr id="7" name="Text Placeholder 6">
            <a:extLst>
              <a:ext uri="{FF2B5EF4-FFF2-40B4-BE49-F238E27FC236}">
                <a16:creationId xmlns:a16="http://schemas.microsoft.com/office/drawing/2014/main" id="{B9D4ED24-762D-EF61-C554-5532DF788FC9}"/>
              </a:ext>
            </a:extLst>
          </p:cNvPr>
          <p:cNvSpPr>
            <a:spLocks noGrp="1"/>
          </p:cNvSpPr>
          <p:nvPr>
            <p:ph type="body" sz="quarter" idx="13" hasCustomPrompt="1"/>
          </p:nvPr>
        </p:nvSpPr>
        <p:spPr>
          <a:xfrm>
            <a:off x="990905" y="330687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lvl="0"/>
            <a:r>
              <a:rPr lang="en-US" dirty="0"/>
              <a:t>Information/profile here</a:t>
            </a:r>
          </a:p>
        </p:txBody>
      </p:sp>
      <p:pic>
        <p:nvPicPr>
          <p:cNvPr id="17" name="Picture 16">
            <a:extLst>
              <a:ext uri="{FF2B5EF4-FFF2-40B4-BE49-F238E27FC236}">
                <a16:creationId xmlns:a16="http://schemas.microsoft.com/office/drawing/2014/main" id="{37B67202-B9C0-D0F4-0C69-ADF372BC45A2}"/>
              </a:ext>
            </a:extLst>
          </p:cNvPr>
          <p:cNvPicPr>
            <a:picLocks noChangeAspect="1"/>
          </p:cNvPicPr>
          <p:nvPr userDrawn="1"/>
        </p:nvPicPr>
        <p:blipFill>
          <a:blip r:embed="rId5"/>
          <a:stretch>
            <a:fillRect/>
          </a:stretch>
        </p:blipFill>
        <p:spPr>
          <a:xfrm>
            <a:off x="482207" y="4104690"/>
            <a:ext cx="396000" cy="396000"/>
          </a:xfrm>
          <a:prstGeom prst="rect">
            <a:avLst/>
          </a:prstGeom>
        </p:spPr>
      </p:pic>
      <p:sp>
        <p:nvSpPr>
          <p:cNvPr id="12" name="Text Placeholder 6">
            <a:extLst>
              <a:ext uri="{FF2B5EF4-FFF2-40B4-BE49-F238E27FC236}">
                <a16:creationId xmlns:a16="http://schemas.microsoft.com/office/drawing/2014/main" id="{745B8894-94B7-BA63-DFF3-E0A4A6036B8C}"/>
              </a:ext>
            </a:extLst>
          </p:cNvPr>
          <p:cNvSpPr>
            <a:spLocks noGrp="1"/>
          </p:cNvSpPr>
          <p:nvPr>
            <p:ph type="body" sz="quarter" idx="14" hasCustomPrompt="1"/>
          </p:nvPr>
        </p:nvSpPr>
        <p:spPr>
          <a:xfrm>
            <a:off x="990905" y="3995802"/>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pic>
        <p:nvPicPr>
          <p:cNvPr id="18" name="Picture 17">
            <a:extLst>
              <a:ext uri="{FF2B5EF4-FFF2-40B4-BE49-F238E27FC236}">
                <a16:creationId xmlns:a16="http://schemas.microsoft.com/office/drawing/2014/main" id="{699CBCC6-1C6C-CEEA-BFC1-9863B0ACD486}"/>
              </a:ext>
            </a:extLst>
          </p:cNvPr>
          <p:cNvPicPr>
            <a:picLocks noChangeAspect="1"/>
          </p:cNvPicPr>
          <p:nvPr userDrawn="1"/>
        </p:nvPicPr>
        <p:blipFill>
          <a:blip r:embed="rId6"/>
          <a:stretch>
            <a:fillRect/>
          </a:stretch>
        </p:blipFill>
        <p:spPr>
          <a:xfrm>
            <a:off x="482207" y="4793969"/>
            <a:ext cx="396000" cy="396000"/>
          </a:xfrm>
          <a:prstGeom prst="rect">
            <a:avLst/>
          </a:prstGeom>
        </p:spPr>
      </p:pic>
      <p:sp>
        <p:nvSpPr>
          <p:cNvPr id="14" name="Text Placeholder 6">
            <a:extLst>
              <a:ext uri="{FF2B5EF4-FFF2-40B4-BE49-F238E27FC236}">
                <a16:creationId xmlns:a16="http://schemas.microsoft.com/office/drawing/2014/main" id="{E7AF134F-3754-D28E-D2D1-25D9830F34DE}"/>
              </a:ext>
            </a:extLst>
          </p:cNvPr>
          <p:cNvSpPr>
            <a:spLocks noGrp="1"/>
          </p:cNvSpPr>
          <p:nvPr>
            <p:ph type="body" sz="quarter" idx="15" hasCustomPrompt="1"/>
          </p:nvPr>
        </p:nvSpPr>
        <p:spPr>
          <a:xfrm>
            <a:off x="990905" y="4685081"/>
            <a:ext cx="4885150" cy="613776"/>
          </a:xfrm>
          <a:prstGeom prst="rect">
            <a:avLst/>
          </a:prstGeom>
        </p:spPr>
        <p:txBody>
          <a:bodyPr anchor="ctr">
            <a:noAutofit/>
          </a:bodyPr>
          <a:lstStyle>
            <a:lvl1pPr marL="0" indent="0">
              <a:lnSpc>
                <a:spcPct val="100000"/>
              </a:lnSpc>
              <a:buNone/>
              <a:defRPr sz="1800" b="0" i="0">
                <a:latin typeface="Figtree Light" pitchFamily="2" charset="0"/>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Information/profile here</a:t>
            </a:r>
          </a:p>
        </p:txBody>
      </p:sp>
      <p:sp>
        <p:nvSpPr>
          <p:cNvPr id="5" name="Content Placeholder 5">
            <a:extLst>
              <a:ext uri="{FF2B5EF4-FFF2-40B4-BE49-F238E27FC236}">
                <a16:creationId xmlns:a16="http://schemas.microsoft.com/office/drawing/2014/main" id="{862ED008-750F-5C6C-9BEB-B739BD330E65}"/>
              </a:ext>
            </a:extLst>
          </p:cNvPr>
          <p:cNvSpPr>
            <a:spLocks noGrp="1"/>
          </p:cNvSpPr>
          <p:nvPr>
            <p:ph sz="quarter" idx="4"/>
          </p:nvPr>
        </p:nvSpPr>
        <p:spPr>
          <a:xfrm>
            <a:off x="7306848" y="0"/>
            <a:ext cx="4885151" cy="6858000"/>
          </a:xfrm>
          <a:prstGeom prst="rect">
            <a:avLst/>
          </a:prstGeom>
        </p:spPr>
        <p:txBody>
          <a:bodyPr/>
          <a:lstStyle>
            <a:lvl1pPr>
              <a:defRPr>
                <a:noFill/>
              </a:defRPr>
            </a:lvl1pPr>
          </a:lstStyle>
          <a:p>
            <a:pPr lvl="0"/>
            <a:endParaRPr lang="en-US" dirty="0"/>
          </a:p>
        </p:txBody>
      </p:sp>
      <p:pic>
        <p:nvPicPr>
          <p:cNvPr id="4" name="Picture 3">
            <a:extLst>
              <a:ext uri="{FF2B5EF4-FFF2-40B4-BE49-F238E27FC236}">
                <a16:creationId xmlns:a16="http://schemas.microsoft.com/office/drawing/2014/main" id="{16E6FF98-31BC-61CD-7F2D-701389EBC7C8}"/>
              </a:ext>
              <a:ext uri="{C183D7F6-B498-43B3-948B-1728B52AA6E4}">
                <adec:decorative xmlns:adec="http://schemas.microsoft.com/office/drawing/2017/decorative" val="1"/>
              </a:ext>
            </a:extLst>
          </p:cNvPr>
          <p:cNvPicPr>
            <a:picLocks noChangeAspect="1"/>
          </p:cNvPicPr>
          <p:nvPr userDrawn="1"/>
        </p:nvPicPr>
        <p:blipFill>
          <a:blip r:embed="rId7">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86216633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W_house_keep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189EBF8-C9A6-D8B4-0B6B-44BFEAE13628}"/>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Housekeeping</a:t>
            </a:r>
            <a:endParaRPr lang="en-US" sz="3000" b="1" dirty="0">
              <a:latin typeface="+mn-lt"/>
            </a:endParaRPr>
          </a:p>
        </p:txBody>
      </p:sp>
      <p:pic>
        <p:nvPicPr>
          <p:cNvPr id="3" name="Picture 2" descr="A black background with a black square&#10;&#10;Description automatically generated with medium confidence">
            <a:extLst>
              <a:ext uri="{FF2B5EF4-FFF2-40B4-BE49-F238E27FC236}">
                <a16:creationId xmlns:a16="http://schemas.microsoft.com/office/drawing/2014/main" id="{BD167376-35B7-6763-3D3E-1484DEFF51D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77285" y="2000358"/>
            <a:ext cx="9237430" cy="3700679"/>
          </a:xfrm>
          <a:prstGeom prst="rect">
            <a:avLst/>
          </a:prstGeom>
        </p:spPr>
      </p:pic>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4" name="Picture 3">
            <a:extLst>
              <a:ext uri="{FF2B5EF4-FFF2-40B4-BE49-F238E27FC236}">
                <a16:creationId xmlns:a16="http://schemas.microsoft.com/office/drawing/2014/main" id="{57362998-6A9D-03BB-6435-016CD8D76437}"/>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42430119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W_learning_objectiv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5C72453-C378-A9F5-E1DB-2E1493085A31}"/>
              </a:ext>
            </a:extLst>
          </p:cNvPr>
          <p:cNvSpPr txBox="1"/>
          <p:nvPr userDrawn="1"/>
        </p:nvSpPr>
        <p:spPr>
          <a:xfrm>
            <a:off x="443921" y="652687"/>
            <a:ext cx="5322193" cy="553998"/>
          </a:xfrm>
          <a:prstGeom prst="rect">
            <a:avLst/>
          </a:prstGeom>
          <a:noFill/>
        </p:spPr>
        <p:txBody>
          <a:bodyPr wrap="square" rtlCol="0">
            <a:spAutoFit/>
          </a:bodyPr>
          <a:lstStyle/>
          <a:p>
            <a:r>
              <a:rPr lang="en-GB" sz="3000" b="1" dirty="0">
                <a:latin typeface="+mn-lt"/>
              </a:rPr>
              <a:t>Learning objectives</a:t>
            </a:r>
            <a:endParaRPr lang="en-US" sz="3000" b="1" dirty="0">
              <a:latin typeface="+mn-lt"/>
            </a:endParaRPr>
          </a:p>
        </p:txBody>
      </p:sp>
      <p:sp>
        <p:nvSpPr>
          <p:cNvPr id="4" name="Text Placeholder 6">
            <a:extLst>
              <a:ext uri="{FF2B5EF4-FFF2-40B4-BE49-F238E27FC236}">
                <a16:creationId xmlns:a16="http://schemas.microsoft.com/office/drawing/2014/main" id="{ED954F0F-85CA-F1D6-450D-3519C10B1F07}"/>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spcBef>
                <a:spcPts val="1600"/>
              </a:spcBef>
              <a:buNone/>
              <a:defRPr sz="1800"/>
            </a:lvl1pPr>
          </a:lstStyle>
          <a:p>
            <a:pPr lvl="0"/>
            <a:endParaRPr lang="en-US" dirty="0"/>
          </a:p>
        </p:txBody>
      </p:sp>
      <p:pic>
        <p:nvPicPr>
          <p:cNvPr id="3" name="Picture 2">
            <a:extLst>
              <a:ext uri="{FF2B5EF4-FFF2-40B4-BE49-F238E27FC236}">
                <a16:creationId xmlns:a16="http://schemas.microsoft.com/office/drawing/2014/main" id="{38CB8AC4-8FA7-1339-524D-543C52D81B58}"/>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7876852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Blue_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5900B100-2687-1806-91A0-1745BAAE233C}"/>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898802"/>
            <a:ext cx="8062293" cy="1684800"/>
          </a:xfrm>
          <a:prstGeom prst="rect">
            <a:avLst/>
          </a:prstGeom>
        </p:spPr>
      </p:pic>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73406" y="1118152"/>
            <a:ext cx="6777996" cy="1247916"/>
          </a:xfrm>
          <a:prstGeom prst="rect">
            <a:avLst/>
          </a:prstGeom>
          <a:ln>
            <a:noFill/>
          </a:ln>
        </p:spPr>
        <p:txBody>
          <a:bodyPr lIns="0" rIns="0" anchor="ctr"/>
          <a:lstStyle>
            <a:lvl1pPr algn="l">
              <a:lnSpc>
                <a:spcPct val="100000"/>
              </a:lnSpc>
              <a:defRPr sz="3600">
                <a:solidFill>
                  <a:schemeClr val="tx1"/>
                </a:solidFill>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473406" y="2902689"/>
            <a:ext cx="6150678" cy="863600"/>
          </a:xfrm>
          <a:prstGeom prst="rect">
            <a:avLst/>
          </a:prstGeom>
          <a:ln>
            <a:noFill/>
          </a:ln>
        </p:spPr>
        <p:txBody>
          <a:bodyPr lIns="0" rIns="0" anchor="t"/>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GB" dirty="0"/>
          </a:p>
        </p:txBody>
      </p:sp>
      <p:pic>
        <p:nvPicPr>
          <p:cNvPr id="9" name="Picture 8">
            <a:extLst>
              <a:ext uri="{FF2B5EF4-FFF2-40B4-BE49-F238E27FC236}">
                <a16:creationId xmlns:a16="http://schemas.microsoft.com/office/drawing/2014/main" id="{ADC96ABF-C649-123E-FBF1-598689C3D55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473406" y="5650088"/>
            <a:ext cx="1972082" cy="650979"/>
          </a:xfrm>
          <a:prstGeom prst="rect">
            <a:avLst/>
          </a:prstGeom>
        </p:spPr>
      </p:pic>
    </p:spTree>
    <p:extLst>
      <p:ext uri="{BB962C8B-B14F-4D97-AF65-F5344CB8AC3E}">
        <p14:creationId xmlns:p14="http://schemas.microsoft.com/office/powerpoint/2010/main" val="3008113637"/>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Yellow_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C85F22E-218E-4306-C170-579CCBF0BB8A}"/>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898802"/>
            <a:ext cx="8062294" cy="1684800"/>
          </a:xfrm>
          <a:prstGeom prst="rect">
            <a:avLst/>
          </a:prstGeom>
        </p:spPr>
      </p:pic>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73406" y="1118152"/>
            <a:ext cx="6777996" cy="1247916"/>
          </a:xfrm>
          <a:prstGeom prst="rect">
            <a:avLst/>
          </a:prstGeom>
          <a:ln>
            <a:noFill/>
          </a:ln>
        </p:spPr>
        <p:txBody>
          <a:bodyPr lIns="0" rIns="0" anchor="ctr"/>
          <a:lstStyle>
            <a:lvl1pPr algn="l">
              <a:lnSpc>
                <a:spcPct val="100000"/>
              </a:lnSpc>
              <a:defRPr sz="3600">
                <a:solidFill>
                  <a:schemeClr val="tx1"/>
                </a:solidFill>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473406" y="2902689"/>
            <a:ext cx="6150678" cy="863600"/>
          </a:xfrm>
          <a:prstGeom prst="rect">
            <a:avLst/>
          </a:prstGeom>
          <a:ln>
            <a:noFill/>
          </a:ln>
        </p:spPr>
        <p:txBody>
          <a:bodyPr lIns="0" rIns="0" anchor="t"/>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GB" dirty="0"/>
          </a:p>
        </p:txBody>
      </p:sp>
      <p:pic>
        <p:nvPicPr>
          <p:cNvPr id="9" name="Picture 8">
            <a:extLst>
              <a:ext uri="{FF2B5EF4-FFF2-40B4-BE49-F238E27FC236}">
                <a16:creationId xmlns:a16="http://schemas.microsoft.com/office/drawing/2014/main" id="{ADC96ABF-C649-123E-FBF1-598689C3D55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473406" y="5650088"/>
            <a:ext cx="1972082" cy="650979"/>
          </a:xfrm>
          <a:prstGeom prst="rect">
            <a:avLst/>
          </a:prstGeom>
        </p:spPr>
      </p:pic>
    </p:spTree>
    <p:extLst>
      <p:ext uri="{BB962C8B-B14F-4D97-AF65-F5344CB8AC3E}">
        <p14:creationId xmlns:p14="http://schemas.microsoft.com/office/powerpoint/2010/main" val="2549756122"/>
      </p:ext>
    </p:extLst>
  </p:cSld>
  <p:clrMapOvr>
    <a:masterClrMapping/>
  </p:clrMapOvr>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Red_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217865-0F45-7305-80EA-583FC42047A2}"/>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898802"/>
            <a:ext cx="8062294" cy="1684800"/>
          </a:xfrm>
          <a:prstGeom prst="rect">
            <a:avLst/>
          </a:prstGeom>
        </p:spPr>
      </p:pic>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73406" y="1118152"/>
            <a:ext cx="6777996" cy="1247916"/>
          </a:xfrm>
          <a:prstGeom prst="rect">
            <a:avLst/>
          </a:prstGeom>
          <a:ln>
            <a:noFill/>
          </a:ln>
        </p:spPr>
        <p:txBody>
          <a:bodyPr lIns="0" rIns="0" anchor="ctr"/>
          <a:lstStyle>
            <a:lvl1pPr algn="l">
              <a:lnSpc>
                <a:spcPct val="100000"/>
              </a:lnSpc>
              <a:defRPr sz="3600">
                <a:solidFill>
                  <a:schemeClr val="tx1"/>
                </a:solidFill>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473406" y="2902689"/>
            <a:ext cx="6150678" cy="863600"/>
          </a:xfrm>
          <a:prstGeom prst="rect">
            <a:avLst/>
          </a:prstGeom>
          <a:ln>
            <a:noFill/>
          </a:ln>
        </p:spPr>
        <p:txBody>
          <a:bodyPr lIns="0" rIns="0" anchor="t"/>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GB" dirty="0"/>
          </a:p>
        </p:txBody>
      </p:sp>
      <p:pic>
        <p:nvPicPr>
          <p:cNvPr id="9" name="Picture 8">
            <a:extLst>
              <a:ext uri="{FF2B5EF4-FFF2-40B4-BE49-F238E27FC236}">
                <a16:creationId xmlns:a16="http://schemas.microsoft.com/office/drawing/2014/main" id="{ADC96ABF-C649-123E-FBF1-598689C3D55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473406" y="5650088"/>
            <a:ext cx="1972082" cy="650979"/>
          </a:xfrm>
          <a:prstGeom prst="rect">
            <a:avLst/>
          </a:prstGeom>
        </p:spPr>
      </p:pic>
    </p:spTree>
    <p:extLst>
      <p:ext uri="{BB962C8B-B14F-4D97-AF65-F5344CB8AC3E}">
        <p14:creationId xmlns:p14="http://schemas.microsoft.com/office/powerpoint/2010/main" val="1624750333"/>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Purple_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0B8D50-2C63-2F2E-599F-E921BF1F757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898802"/>
            <a:ext cx="8062294" cy="1684800"/>
          </a:xfrm>
          <a:prstGeom prst="rect">
            <a:avLst/>
          </a:prstGeom>
        </p:spPr>
      </p:pic>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73406" y="1118152"/>
            <a:ext cx="6777996" cy="1247916"/>
          </a:xfrm>
          <a:prstGeom prst="rect">
            <a:avLst/>
          </a:prstGeom>
          <a:ln>
            <a:noFill/>
          </a:ln>
        </p:spPr>
        <p:txBody>
          <a:bodyPr lIns="0" rIns="0" anchor="ctr"/>
          <a:lstStyle>
            <a:lvl1pPr algn="l">
              <a:lnSpc>
                <a:spcPct val="100000"/>
              </a:lnSpc>
              <a:defRPr sz="3600">
                <a:solidFill>
                  <a:schemeClr val="tx1"/>
                </a:solidFill>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473406" y="2902689"/>
            <a:ext cx="6150678" cy="863600"/>
          </a:xfrm>
          <a:prstGeom prst="rect">
            <a:avLst/>
          </a:prstGeom>
          <a:ln>
            <a:noFill/>
          </a:ln>
        </p:spPr>
        <p:txBody>
          <a:bodyPr lIns="0" rIns="0" anchor="t"/>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GB" dirty="0"/>
          </a:p>
        </p:txBody>
      </p:sp>
      <p:pic>
        <p:nvPicPr>
          <p:cNvPr id="9" name="Picture 8">
            <a:extLst>
              <a:ext uri="{FF2B5EF4-FFF2-40B4-BE49-F238E27FC236}">
                <a16:creationId xmlns:a16="http://schemas.microsoft.com/office/drawing/2014/main" id="{ADC96ABF-C649-123E-FBF1-598689C3D55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473406" y="5650088"/>
            <a:ext cx="1972082" cy="650979"/>
          </a:xfrm>
          <a:prstGeom prst="rect">
            <a:avLst/>
          </a:prstGeom>
        </p:spPr>
      </p:pic>
    </p:spTree>
    <p:extLst>
      <p:ext uri="{BB962C8B-B14F-4D97-AF65-F5344CB8AC3E}">
        <p14:creationId xmlns:p14="http://schemas.microsoft.com/office/powerpoint/2010/main" val="52754516"/>
      </p:ext>
    </p:extLst>
  </p:cSld>
  <p:clrMapOvr>
    <a:masterClrMapping/>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Orange_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BC7FB40-8E4C-9F3C-39E4-77F63BEB70F1}"/>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898802"/>
            <a:ext cx="8062294" cy="1684800"/>
          </a:xfrm>
          <a:prstGeom prst="rect">
            <a:avLst/>
          </a:prstGeom>
        </p:spPr>
      </p:pic>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73406" y="1118152"/>
            <a:ext cx="6777996" cy="1247916"/>
          </a:xfrm>
          <a:prstGeom prst="rect">
            <a:avLst/>
          </a:prstGeom>
          <a:ln>
            <a:noFill/>
          </a:ln>
        </p:spPr>
        <p:txBody>
          <a:bodyPr lIns="0" rIns="0" anchor="ctr"/>
          <a:lstStyle>
            <a:lvl1pPr algn="l">
              <a:lnSpc>
                <a:spcPct val="100000"/>
              </a:lnSpc>
              <a:defRPr sz="3600">
                <a:solidFill>
                  <a:schemeClr val="tx1"/>
                </a:solidFill>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473406" y="2902689"/>
            <a:ext cx="6150678" cy="863600"/>
          </a:xfrm>
          <a:prstGeom prst="rect">
            <a:avLst/>
          </a:prstGeom>
          <a:ln>
            <a:noFill/>
          </a:ln>
        </p:spPr>
        <p:txBody>
          <a:bodyPr lIns="0" rIns="0" anchor="t"/>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GB" dirty="0"/>
          </a:p>
        </p:txBody>
      </p:sp>
      <p:pic>
        <p:nvPicPr>
          <p:cNvPr id="9" name="Picture 8">
            <a:extLst>
              <a:ext uri="{FF2B5EF4-FFF2-40B4-BE49-F238E27FC236}">
                <a16:creationId xmlns:a16="http://schemas.microsoft.com/office/drawing/2014/main" id="{ADC96ABF-C649-123E-FBF1-598689C3D55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473406" y="5650088"/>
            <a:ext cx="1972082" cy="650979"/>
          </a:xfrm>
          <a:prstGeom prst="rect">
            <a:avLst/>
          </a:prstGeom>
        </p:spPr>
      </p:pic>
    </p:spTree>
    <p:extLst>
      <p:ext uri="{BB962C8B-B14F-4D97-AF65-F5344CB8AC3E}">
        <p14:creationId xmlns:p14="http://schemas.microsoft.com/office/powerpoint/2010/main" val="2174985879"/>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Green_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CAA40E-1785-77D1-B497-23C4B7D0F1D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898802"/>
            <a:ext cx="8062294" cy="1684800"/>
          </a:xfrm>
          <a:prstGeom prst="rect">
            <a:avLst/>
          </a:prstGeom>
        </p:spPr>
      </p:pic>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73406" y="1118152"/>
            <a:ext cx="6777996" cy="1247916"/>
          </a:xfrm>
          <a:prstGeom prst="rect">
            <a:avLst/>
          </a:prstGeom>
          <a:ln>
            <a:noFill/>
          </a:ln>
        </p:spPr>
        <p:txBody>
          <a:bodyPr lIns="0" rIns="0" anchor="ctr"/>
          <a:lstStyle>
            <a:lvl1pPr algn="l">
              <a:lnSpc>
                <a:spcPct val="100000"/>
              </a:lnSpc>
              <a:defRPr sz="3600">
                <a:solidFill>
                  <a:schemeClr val="tx1"/>
                </a:solidFill>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473406" y="2902689"/>
            <a:ext cx="6150678" cy="863600"/>
          </a:xfrm>
          <a:prstGeom prst="rect">
            <a:avLst/>
          </a:prstGeom>
          <a:ln>
            <a:noFill/>
          </a:ln>
        </p:spPr>
        <p:txBody>
          <a:bodyPr lIns="0" rIns="0" anchor="t"/>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GB" dirty="0"/>
          </a:p>
        </p:txBody>
      </p:sp>
      <p:pic>
        <p:nvPicPr>
          <p:cNvPr id="9" name="Picture 8">
            <a:extLst>
              <a:ext uri="{FF2B5EF4-FFF2-40B4-BE49-F238E27FC236}">
                <a16:creationId xmlns:a16="http://schemas.microsoft.com/office/drawing/2014/main" id="{ADC96ABF-C649-123E-FBF1-598689C3D55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473406" y="5650088"/>
            <a:ext cx="1972082" cy="650979"/>
          </a:xfrm>
          <a:prstGeom prst="rect">
            <a:avLst/>
          </a:prstGeom>
        </p:spPr>
      </p:pic>
    </p:spTree>
    <p:extLst>
      <p:ext uri="{BB962C8B-B14F-4D97-AF65-F5344CB8AC3E}">
        <p14:creationId xmlns:p14="http://schemas.microsoft.com/office/powerpoint/2010/main" val="300770208"/>
      </p:ext>
    </p:extLst>
  </p:cSld>
  <p:clrMapOvr>
    <a:masterClrMapping/>
  </p:clrMapOvr>
  <p:extLst>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B/W_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3CB853B-6666-2B54-6421-F982E0932E7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 y="898802"/>
            <a:ext cx="8062294" cy="1684800"/>
          </a:xfrm>
          <a:prstGeom prst="rect">
            <a:avLst/>
          </a:prstGeom>
        </p:spPr>
      </p:pic>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73406" y="1118152"/>
            <a:ext cx="6777996" cy="1247916"/>
          </a:xfrm>
          <a:prstGeom prst="rect">
            <a:avLst/>
          </a:prstGeom>
          <a:ln>
            <a:noFill/>
          </a:ln>
        </p:spPr>
        <p:txBody>
          <a:bodyPr lIns="0" rIns="0" anchor="ctr"/>
          <a:lstStyle>
            <a:lvl1pPr algn="l">
              <a:lnSpc>
                <a:spcPct val="100000"/>
              </a:lnSpc>
              <a:defRPr sz="3600">
                <a:solidFill>
                  <a:schemeClr val="tx1"/>
                </a:solidFill>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473406" y="2902689"/>
            <a:ext cx="6150678" cy="863600"/>
          </a:xfrm>
          <a:prstGeom prst="rect">
            <a:avLst/>
          </a:prstGeom>
          <a:ln>
            <a:noFill/>
          </a:ln>
        </p:spPr>
        <p:txBody>
          <a:bodyPr lIns="0" rIns="0" anchor="t"/>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GB" dirty="0"/>
          </a:p>
        </p:txBody>
      </p:sp>
      <p:pic>
        <p:nvPicPr>
          <p:cNvPr id="5" name="Picture 4">
            <a:extLst>
              <a:ext uri="{FF2B5EF4-FFF2-40B4-BE49-F238E27FC236}">
                <a16:creationId xmlns:a16="http://schemas.microsoft.com/office/drawing/2014/main" id="{D526B79A-062B-09A4-399F-9A4F4ABCAA85}"/>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473406" y="5650087"/>
            <a:ext cx="1972082" cy="650979"/>
          </a:xfrm>
          <a:prstGeom prst="rect">
            <a:avLst/>
          </a:prstGeom>
        </p:spPr>
      </p:pic>
    </p:spTree>
    <p:extLst>
      <p:ext uri="{BB962C8B-B14F-4D97-AF65-F5344CB8AC3E}">
        <p14:creationId xmlns:p14="http://schemas.microsoft.com/office/powerpoint/2010/main" val="304424972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Business/Marketing - 5">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person and person looking at a computer&#10;&#10;Description automatically generated">
            <a:extLst>
              <a:ext uri="{FF2B5EF4-FFF2-40B4-BE49-F238E27FC236}">
                <a16:creationId xmlns:a16="http://schemas.microsoft.com/office/drawing/2014/main" id="{10FDA179-75B5-61CF-9CC0-8277D61F4031}"/>
              </a:ext>
            </a:extLst>
          </p:cNvPr>
          <p:cNvPicPr>
            <a:picLocks noChangeAspect="1"/>
          </p:cNvPicPr>
          <p:nvPr userDrawn="1"/>
        </p:nvPicPr>
        <p:blipFill>
          <a:blip r:embed="rId2">
            <a:extLst>
              <a:ext uri="{28A0092B-C50C-407E-A947-70E740481C1C}">
                <a14:useLocalDpi xmlns:a14="http://schemas.microsoft.com/office/drawing/2010/main" val="0"/>
              </a:ext>
            </a:extLst>
          </a:blip>
          <a:srcRect l="22465" r="22465"/>
          <a:stretch/>
        </p:blipFill>
        <p:spPr>
          <a:xfrm>
            <a:off x="6528390" y="0"/>
            <a:ext cx="5663610"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1793710519"/>
      </p:ext>
    </p:extLst>
  </p:cSld>
  <p:clrMapOvr>
    <a:masterClrMapping/>
  </p:clrMapOvr>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ue_text+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CB52ED4D-1FD8-8A85-D9F2-130947E58313}"/>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3" name="Text Placeholder 6">
            <a:extLst>
              <a:ext uri="{FF2B5EF4-FFF2-40B4-BE49-F238E27FC236}">
                <a16:creationId xmlns:a16="http://schemas.microsoft.com/office/drawing/2014/main" id="{EA2B2ADB-E9C2-46B9-217D-95C46BD1C9B0}"/>
              </a:ext>
            </a:extLst>
          </p:cNvPr>
          <p:cNvSpPr>
            <a:spLocks noGrp="1"/>
          </p:cNvSpPr>
          <p:nvPr>
            <p:ph type="body" sz="quarter" idx="13"/>
          </p:nvPr>
        </p:nvSpPr>
        <p:spPr>
          <a:xfrm>
            <a:off x="443922" y="1733108"/>
            <a:ext cx="5744228" cy="4348715"/>
          </a:xfrm>
          <a:prstGeom prst="rect">
            <a:avLst/>
          </a:prstGeom>
        </p:spPr>
        <p:txBody>
          <a:bodyPr>
            <a:noAutofit/>
          </a:bodyPr>
          <a:lstStyle>
            <a:lvl1pPr marL="0" indent="0">
              <a:lnSpc>
                <a:spcPct val="100000"/>
              </a:lnSpc>
              <a:buNone/>
              <a:defRPr sz="1800"/>
            </a:lvl1pPr>
          </a:lstStyle>
          <a:p>
            <a:pPr lvl="0"/>
            <a:endParaRPr lang="en-US" dirty="0"/>
          </a:p>
        </p:txBody>
      </p:sp>
      <p:sp>
        <p:nvSpPr>
          <p:cNvPr id="13" name="Content Placeholder 5">
            <a:extLst>
              <a:ext uri="{FF2B5EF4-FFF2-40B4-BE49-F238E27FC236}">
                <a16:creationId xmlns:a16="http://schemas.microsoft.com/office/drawing/2014/main" id="{FC2D1BDC-8F98-CD0B-F342-F69276C053CA}"/>
              </a:ext>
            </a:extLst>
          </p:cNvPr>
          <p:cNvSpPr>
            <a:spLocks noGrp="1"/>
          </p:cNvSpPr>
          <p:nvPr>
            <p:ph sz="quarter" idx="4"/>
          </p:nvPr>
        </p:nvSpPr>
        <p:spPr>
          <a:xfrm>
            <a:off x="6659426" y="1733108"/>
            <a:ext cx="5532574" cy="4348715"/>
          </a:xfrm>
          <a:prstGeom prst="rect">
            <a:avLst/>
          </a:prstGeom>
        </p:spPr>
        <p:txBody>
          <a:bodyPr/>
          <a:lstStyle>
            <a:lvl1pPr>
              <a:defRPr>
                <a:noFill/>
              </a:defRPr>
            </a:lvl1pPr>
          </a:lstStyle>
          <a:p>
            <a:pPr lvl="0"/>
            <a:endParaRPr lang="en-US" dirty="0"/>
          </a:p>
        </p:txBody>
      </p:sp>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1D2F0620-6E87-D078-F005-280481B46EF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78523078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ue_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7686287"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8" name="Picture 7">
            <a:extLst>
              <a:ext uri="{FF2B5EF4-FFF2-40B4-BE49-F238E27FC236}">
                <a16:creationId xmlns:a16="http://schemas.microsoft.com/office/drawing/2014/main" id="{95D8961C-132F-4F5B-9513-3BEEB7EC740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pic>
        <p:nvPicPr>
          <p:cNvPr id="4" name="Picture 3">
            <a:extLst>
              <a:ext uri="{FF2B5EF4-FFF2-40B4-BE49-F238E27FC236}">
                <a16:creationId xmlns:a16="http://schemas.microsoft.com/office/drawing/2014/main" id="{AB2C07A9-8BAB-F929-717A-24BD0BCB0D31}"/>
              </a:ext>
              <a:ext uri="{C183D7F6-B498-43B3-948B-1728B52AA6E4}">
                <adec:decorative xmlns:adec="http://schemas.microsoft.com/office/drawing/2017/decorative" val="1"/>
              </a:ext>
            </a:extLst>
          </p:cNvPr>
          <p:cNvPicPr>
            <a:picLocks noChangeAspect="1"/>
          </p:cNvPicPr>
          <p:nvPr userDrawn="1"/>
        </p:nvPicPr>
        <p:blipFill>
          <a:blip r:embed="rId3"/>
          <a:srcRect r="11695"/>
          <a:stretch/>
        </p:blipFill>
        <p:spPr>
          <a:xfrm>
            <a:off x="8961679" y="1733108"/>
            <a:ext cx="3230321" cy="4061405"/>
          </a:xfrm>
          <a:prstGeom prst="rect">
            <a:avLst/>
          </a:prstGeom>
        </p:spPr>
      </p:pic>
    </p:spTree>
    <p:extLst>
      <p:ext uri="{BB962C8B-B14F-4D97-AF65-F5344CB8AC3E}">
        <p14:creationId xmlns:p14="http://schemas.microsoft.com/office/powerpoint/2010/main" val="223807202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ue_text_colum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13" name="Text Placeholder 6">
            <a:extLst>
              <a:ext uri="{FF2B5EF4-FFF2-40B4-BE49-F238E27FC236}">
                <a16:creationId xmlns:a16="http://schemas.microsoft.com/office/drawing/2014/main" id="{68E43A38-C814-1ECB-B0C2-350BCC4A5CC1}"/>
              </a:ext>
            </a:extLst>
          </p:cNvPr>
          <p:cNvSpPr>
            <a:spLocks noGrp="1"/>
          </p:cNvSpPr>
          <p:nvPr>
            <p:ph type="body" sz="quarter" idx="15"/>
          </p:nvPr>
        </p:nvSpPr>
        <p:spPr>
          <a:xfrm>
            <a:off x="61081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FB3C30AB-4BD7-1BEE-D547-04278C77F57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15109111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ue_image+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Content Placeholder 5">
            <a:extLst>
              <a:ext uri="{FF2B5EF4-FFF2-40B4-BE49-F238E27FC236}">
                <a16:creationId xmlns:a16="http://schemas.microsoft.com/office/drawing/2014/main" id="{DA4A0AF7-E60F-D26C-223A-64972B70308F}"/>
              </a:ext>
            </a:extLst>
          </p:cNvPr>
          <p:cNvSpPr>
            <a:spLocks noGrp="1"/>
          </p:cNvSpPr>
          <p:nvPr>
            <p:ph sz="quarter" idx="4"/>
          </p:nvPr>
        </p:nvSpPr>
        <p:spPr>
          <a:xfrm>
            <a:off x="443922" y="1788393"/>
            <a:ext cx="8062124" cy="4238146"/>
          </a:xfrm>
          <a:prstGeom prst="rect">
            <a:avLst/>
          </a:prstGeom>
        </p:spPr>
        <p:txBody>
          <a:bodyPr/>
          <a:lstStyle>
            <a:lvl1pPr>
              <a:defRPr>
                <a:noFill/>
              </a:defRPr>
            </a:lvl1pPr>
          </a:lstStyle>
          <a:p>
            <a:pPr lvl="0"/>
            <a:endParaRPr lang="en-US" dirty="0"/>
          </a:p>
        </p:txBody>
      </p:sp>
      <p:sp>
        <p:nvSpPr>
          <p:cNvPr id="7" name="Text Placeholder 6">
            <a:extLst>
              <a:ext uri="{FF2B5EF4-FFF2-40B4-BE49-F238E27FC236}">
                <a16:creationId xmlns:a16="http://schemas.microsoft.com/office/drawing/2014/main" id="{E784AA55-C870-2115-4570-2D8A771D8E82}"/>
              </a:ext>
            </a:extLst>
          </p:cNvPr>
          <p:cNvSpPr>
            <a:spLocks noGrp="1"/>
          </p:cNvSpPr>
          <p:nvPr>
            <p:ph type="body" sz="quarter" idx="14"/>
          </p:nvPr>
        </p:nvSpPr>
        <p:spPr>
          <a:xfrm>
            <a:off x="8506047" y="3514506"/>
            <a:ext cx="3685953" cy="785919"/>
          </a:xfrm>
          <a:prstGeom prst="rect">
            <a:avLst/>
          </a:prstGeom>
          <a:solidFill>
            <a:srgbClr val="5F5F5F"/>
          </a:solidFill>
        </p:spPr>
        <p:txBody>
          <a:bodyPr lIns="288000" tIns="251999" rIns="288000" bIns="251999" anchor="ctr">
            <a:spAutoFit/>
          </a:bodyPr>
          <a:lstStyle>
            <a:lvl1pPr marL="0" indent="0">
              <a:lnSpc>
                <a:spcPct val="100000"/>
              </a:lnSpc>
              <a:buNone/>
              <a:defRPr sz="1800">
                <a:solidFill>
                  <a:schemeClr val="bg1"/>
                </a:solid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33E9731A-D775-7881-2ADE-9A501C24649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67042205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ue_icons+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93977-4867-A718-5684-B7AE0372295F}"/>
              </a:ext>
              <a:ext uri="{C183D7F6-B498-43B3-948B-1728B52AA6E4}">
                <adec:decorative xmlns:adec="http://schemas.microsoft.com/office/drawing/2017/decorative" val="1"/>
              </a:ext>
            </a:extLst>
          </p:cNvPr>
          <p:cNvSpPr/>
          <p:nvPr userDrawn="1"/>
        </p:nvSpPr>
        <p:spPr>
          <a:xfrm>
            <a:off x="0" y="1892300"/>
            <a:ext cx="12192000" cy="3810000"/>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5" name="Content Placeholder 5">
            <a:extLst>
              <a:ext uri="{FF2B5EF4-FFF2-40B4-BE49-F238E27FC236}">
                <a16:creationId xmlns:a16="http://schemas.microsoft.com/office/drawing/2014/main" id="{C8650218-E8C4-B267-B89C-CD94E6AC1DF7}"/>
              </a:ext>
            </a:extLst>
          </p:cNvPr>
          <p:cNvSpPr>
            <a:spLocks noGrp="1"/>
          </p:cNvSpPr>
          <p:nvPr>
            <p:ph sz="quarter" idx="4"/>
          </p:nvPr>
        </p:nvSpPr>
        <p:spPr>
          <a:xfrm>
            <a:off x="698499" y="2336800"/>
            <a:ext cx="927102" cy="838201"/>
          </a:xfrm>
          <a:prstGeom prst="rect">
            <a:avLst/>
          </a:prstGeom>
        </p:spPr>
        <p:txBody>
          <a:bodyPr/>
          <a:lstStyle>
            <a:lvl1pPr>
              <a:defRPr>
                <a:noFill/>
              </a:defRPr>
            </a:lvl1pPr>
          </a:lstStyle>
          <a:p>
            <a:pPr lvl="0"/>
            <a:endParaRPr lang="en-US" dirty="0"/>
          </a:p>
        </p:txBody>
      </p:sp>
      <p:sp>
        <p:nvSpPr>
          <p:cNvPr id="12" name="Text Placeholder 6">
            <a:extLst>
              <a:ext uri="{FF2B5EF4-FFF2-40B4-BE49-F238E27FC236}">
                <a16:creationId xmlns:a16="http://schemas.microsoft.com/office/drawing/2014/main" id="{2BFAE9F9-5429-CFF8-597C-34C1D92EB77C}"/>
              </a:ext>
            </a:extLst>
          </p:cNvPr>
          <p:cNvSpPr>
            <a:spLocks noGrp="1"/>
          </p:cNvSpPr>
          <p:nvPr>
            <p:ph type="body" sz="quarter" idx="14"/>
          </p:nvPr>
        </p:nvSpPr>
        <p:spPr>
          <a:xfrm>
            <a:off x="6984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3" name="Content Placeholder 5">
            <a:extLst>
              <a:ext uri="{FF2B5EF4-FFF2-40B4-BE49-F238E27FC236}">
                <a16:creationId xmlns:a16="http://schemas.microsoft.com/office/drawing/2014/main" id="{2ECB421E-ABC7-A07A-7FBD-08786784AF10}"/>
              </a:ext>
            </a:extLst>
          </p:cNvPr>
          <p:cNvSpPr>
            <a:spLocks noGrp="1"/>
          </p:cNvSpPr>
          <p:nvPr>
            <p:ph sz="quarter" idx="16"/>
          </p:nvPr>
        </p:nvSpPr>
        <p:spPr>
          <a:xfrm>
            <a:off x="4432299" y="2336800"/>
            <a:ext cx="927102" cy="838201"/>
          </a:xfrm>
          <a:prstGeom prst="rect">
            <a:avLst/>
          </a:prstGeom>
        </p:spPr>
        <p:txBody>
          <a:bodyPr/>
          <a:lstStyle>
            <a:lvl1pPr>
              <a:defRPr>
                <a:noFill/>
              </a:defRPr>
            </a:lvl1pPr>
          </a:lstStyle>
          <a:p>
            <a:pPr lvl="0"/>
            <a:endParaRPr lang="en-US" dirty="0"/>
          </a:p>
        </p:txBody>
      </p:sp>
      <p:sp>
        <p:nvSpPr>
          <p:cNvPr id="22" name="Text Placeholder 6">
            <a:extLst>
              <a:ext uri="{FF2B5EF4-FFF2-40B4-BE49-F238E27FC236}">
                <a16:creationId xmlns:a16="http://schemas.microsoft.com/office/drawing/2014/main" id="{C9428658-31AB-5478-AB9C-2332ED08CF85}"/>
              </a:ext>
            </a:extLst>
          </p:cNvPr>
          <p:cNvSpPr>
            <a:spLocks noGrp="1"/>
          </p:cNvSpPr>
          <p:nvPr>
            <p:ph type="body" sz="quarter" idx="15"/>
          </p:nvPr>
        </p:nvSpPr>
        <p:spPr>
          <a:xfrm>
            <a:off x="44322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5" name="Content Placeholder 5">
            <a:extLst>
              <a:ext uri="{FF2B5EF4-FFF2-40B4-BE49-F238E27FC236}">
                <a16:creationId xmlns:a16="http://schemas.microsoft.com/office/drawing/2014/main" id="{58E79EAA-5AB5-1EC9-B4AE-C198BEE38B2F}"/>
              </a:ext>
            </a:extLst>
          </p:cNvPr>
          <p:cNvSpPr>
            <a:spLocks noGrp="1"/>
          </p:cNvSpPr>
          <p:nvPr>
            <p:ph sz="quarter" idx="18"/>
          </p:nvPr>
        </p:nvSpPr>
        <p:spPr>
          <a:xfrm>
            <a:off x="8178799" y="2336800"/>
            <a:ext cx="927102" cy="838201"/>
          </a:xfrm>
          <a:prstGeom prst="rect">
            <a:avLst/>
          </a:prstGeom>
        </p:spPr>
        <p:txBody>
          <a:bodyPr/>
          <a:lstStyle>
            <a:lvl1pPr>
              <a:defRPr>
                <a:noFill/>
              </a:defRPr>
            </a:lvl1pPr>
          </a:lstStyle>
          <a:p>
            <a:pPr lvl="0"/>
            <a:endParaRPr lang="en-US" dirty="0"/>
          </a:p>
        </p:txBody>
      </p:sp>
      <p:sp>
        <p:nvSpPr>
          <p:cNvPr id="24" name="Text Placeholder 6">
            <a:extLst>
              <a:ext uri="{FF2B5EF4-FFF2-40B4-BE49-F238E27FC236}">
                <a16:creationId xmlns:a16="http://schemas.microsoft.com/office/drawing/2014/main" id="{CE4CF326-14CF-E04A-03AF-3867D47E3BBA}"/>
              </a:ext>
            </a:extLst>
          </p:cNvPr>
          <p:cNvSpPr>
            <a:spLocks noGrp="1"/>
          </p:cNvSpPr>
          <p:nvPr>
            <p:ph type="body" sz="quarter" idx="17"/>
          </p:nvPr>
        </p:nvSpPr>
        <p:spPr>
          <a:xfrm>
            <a:off x="81787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D2A10433-18F2-F019-2A4C-866AA14AE49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78516159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ue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6">
            <a:extLst>
              <a:ext uri="{FF2B5EF4-FFF2-40B4-BE49-F238E27FC236}">
                <a16:creationId xmlns:a16="http://schemas.microsoft.com/office/drawing/2014/main" id="{F7391170-BBCB-B41E-7EF3-11552AE09343}"/>
              </a:ext>
            </a:extLst>
          </p:cNvPr>
          <p:cNvSpPr>
            <a:spLocks noGrp="1"/>
          </p:cNvSpPr>
          <p:nvPr>
            <p:ph type="body" sz="quarter" idx="13"/>
          </p:nvPr>
        </p:nvSpPr>
        <p:spPr>
          <a:xfrm>
            <a:off x="952500" y="1130300"/>
            <a:ext cx="6756400" cy="2832100"/>
          </a:xfrm>
          <a:prstGeom prst="rect">
            <a:avLst/>
          </a:prstGeom>
        </p:spPr>
        <p:txBody>
          <a:bodyPr>
            <a:noAutofit/>
          </a:bodyPr>
          <a:lstStyle>
            <a:lvl1pPr marL="0" indent="0">
              <a:lnSpc>
                <a:spcPct val="100000"/>
              </a:lnSpc>
              <a:buNone/>
              <a:defRPr sz="2400" b="0"/>
            </a:lvl1pPr>
          </a:lstStyle>
          <a:p>
            <a:pPr lvl="0"/>
            <a:endParaRPr lang="en-US" dirty="0"/>
          </a:p>
        </p:txBody>
      </p:sp>
      <p:sp>
        <p:nvSpPr>
          <p:cNvPr id="11" name="Text Placeholder 6">
            <a:extLst>
              <a:ext uri="{FF2B5EF4-FFF2-40B4-BE49-F238E27FC236}">
                <a16:creationId xmlns:a16="http://schemas.microsoft.com/office/drawing/2014/main" id="{CC7E116B-D2FE-8029-F102-28482CED59B0}"/>
              </a:ext>
            </a:extLst>
          </p:cNvPr>
          <p:cNvSpPr>
            <a:spLocks noGrp="1"/>
          </p:cNvSpPr>
          <p:nvPr>
            <p:ph type="body" sz="quarter" idx="14" hasCustomPrompt="1"/>
          </p:nvPr>
        </p:nvSpPr>
        <p:spPr>
          <a:xfrm>
            <a:off x="952500" y="4759618"/>
            <a:ext cx="4686300" cy="622300"/>
          </a:xfrm>
          <a:prstGeom prst="rect">
            <a:avLst/>
          </a:prstGeom>
        </p:spPr>
        <p:txBody>
          <a:bodyPr anchor="ctr">
            <a:noAutofit/>
          </a:bodyPr>
          <a:lstStyle>
            <a:lvl1pPr marL="0" indent="0">
              <a:lnSpc>
                <a:spcPct val="100000"/>
              </a:lnSpc>
              <a:buNone/>
              <a:defRPr sz="1800" b="0" i="1">
                <a:latin typeface="+mn-lt"/>
              </a:defRPr>
            </a:lvl1pPr>
          </a:lstStyle>
          <a:p>
            <a:pPr lvl="0"/>
            <a:r>
              <a:rPr lang="en-US" dirty="0"/>
              <a:t>Click to add the author’s name</a:t>
            </a:r>
          </a:p>
        </p:txBody>
      </p:sp>
      <p:pic>
        <p:nvPicPr>
          <p:cNvPr id="8" name="Picture 7">
            <a:extLst>
              <a:ext uri="{FF2B5EF4-FFF2-40B4-BE49-F238E27FC236}">
                <a16:creationId xmlns:a16="http://schemas.microsoft.com/office/drawing/2014/main" id="{5C022282-7C40-5A57-692E-44D409C5BFA4}"/>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4629819"/>
            <a:ext cx="6134100" cy="881899"/>
          </a:xfrm>
          <a:prstGeom prst="rect">
            <a:avLst/>
          </a:prstGeom>
        </p:spPr>
      </p:pic>
      <p:pic>
        <p:nvPicPr>
          <p:cNvPr id="12" name="Picture 11">
            <a:extLst>
              <a:ext uri="{FF2B5EF4-FFF2-40B4-BE49-F238E27FC236}">
                <a16:creationId xmlns:a16="http://schemas.microsoft.com/office/drawing/2014/main" id="{2BCAA29C-63B0-9448-5C14-96920038F1B5}"/>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519112" y="613607"/>
            <a:ext cx="7772400" cy="3819361"/>
          </a:xfrm>
          <a:prstGeom prst="rect">
            <a:avLst/>
          </a:prstGeom>
        </p:spPr>
      </p:pic>
      <p:pic>
        <p:nvPicPr>
          <p:cNvPr id="3" name="Picture 2">
            <a:extLst>
              <a:ext uri="{FF2B5EF4-FFF2-40B4-BE49-F238E27FC236}">
                <a16:creationId xmlns:a16="http://schemas.microsoft.com/office/drawing/2014/main" id="{022344C5-2C6A-6968-FC4F-D7A4F001B0B7}"/>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95852089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ue_highlighte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76029AD-1D32-685F-3152-0516E45BE45D}"/>
              </a:ext>
            </a:extLst>
          </p:cNvPr>
          <p:cNvSpPr>
            <a:spLocks noGrp="1"/>
          </p:cNvSpPr>
          <p:nvPr>
            <p:ph type="body" sz="quarter" idx="13"/>
          </p:nvPr>
        </p:nvSpPr>
        <p:spPr>
          <a:xfrm>
            <a:off x="443921" y="1297173"/>
            <a:ext cx="6683265" cy="2131828"/>
          </a:xfrm>
          <a:prstGeom prst="rect">
            <a:avLst/>
          </a:prstGeom>
        </p:spPr>
        <p:txBody>
          <a:bodyPr>
            <a:noAutofit/>
          </a:bodyPr>
          <a:lstStyle>
            <a:lvl1pPr marL="0" indent="0">
              <a:lnSpc>
                <a:spcPct val="100000"/>
              </a:lnSpc>
              <a:buNone/>
              <a:defRPr sz="3600" b="1"/>
            </a:lvl1pPr>
          </a:lstStyle>
          <a:p>
            <a:pPr lvl="0"/>
            <a:endParaRPr lang="en-US" dirty="0"/>
          </a:p>
        </p:txBody>
      </p:sp>
      <p:pic>
        <p:nvPicPr>
          <p:cNvPr id="3" name="Picture 2">
            <a:extLst>
              <a:ext uri="{FF2B5EF4-FFF2-40B4-BE49-F238E27FC236}">
                <a16:creationId xmlns:a16="http://schemas.microsoft.com/office/drawing/2014/main" id="{F4AB0FA7-2EA8-46CD-3DD8-9A8AB864529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91081213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ue_la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FD92BA1-52B2-AA53-5B3D-C6CCD294C7CB}"/>
              </a:ext>
            </a:extLst>
          </p:cNvPr>
          <p:cNvSpPr>
            <a:spLocks noGrp="1"/>
          </p:cNvSpPr>
          <p:nvPr>
            <p:ph type="ctrTitle"/>
          </p:nvPr>
        </p:nvSpPr>
        <p:spPr>
          <a:xfrm>
            <a:off x="443921" y="500194"/>
            <a:ext cx="6679721"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B4D0FF90-1989-0773-3311-86B459E9F2EA}"/>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buNone/>
              <a:defRPr sz="1800"/>
            </a:lvl1pPr>
          </a:lstStyle>
          <a:p>
            <a:pPr lvl="0"/>
            <a:endParaRPr lang="en-US" dirty="0"/>
          </a:p>
        </p:txBody>
      </p:sp>
      <p:pic>
        <p:nvPicPr>
          <p:cNvPr id="3" name="Picture 2">
            <a:extLst>
              <a:ext uri="{FF2B5EF4-FFF2-40B4-BE49-F238E27FC236}">
                <a16:creationId xmlns:a16="http://schemas.microsoft.com/office/drawing/2014/main" id="{696AA4DE-F380-3C2D-4A19-3FFC6A6A4971}"/>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38985427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ue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 uri="{C183D7F6-B498-43B3-948B-1728B52AA6E4}">
                <adec:decorative xmlns:adec="http://schemas.microsoft.com/office/drawing/2017/decorative" val="0"/>
              </a:ext>
            </a:extLst>
          </p:cNvPr>
          <p:cNvSpPr>
            <a:spLocks noGrp="1"/>
          </p:cNvSpPr>
          <p:nvPr>
            <p:ph type="ctrTitle"/>
          </p:nvPr>
        </p:nvSpPr>
        <p:spPr>
          <a:xfrm>
            <a:off x="443922" y="500194"/>
            <a:ext cx="11303577"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1" name="Content Placeholder 5">
            <a:extLst>
              <a:ext uri="{FF2B5EF4-FFF2-40B4-BE49-F238E27FC236}">
                <a16:creationId xmlns:a16="http://schemas.microsoft.com/office/drawing/2014/main" id="{36AE348E-DBD9-C0BD-924D-E8F93B34792E}"/>
              </a:ext>
            </a:extLst>
          </p:cNvPr>
          <p:cNvSpPr>
            <a:spLocks noGrp="1"/>
          </p:cNvSpPr>
          <p:nvPr>
            <p:ph sz="quarter" idx="4"/>
          </p:nvPr>
        </p:nvSpPr>
        <p:spPr>
          <a:xfrm>
            <a:off x="443922" y="1733108"/>
            <a:ext cx="11303578" cy="4348715"/>
          </a:xfrm>
          <a:prstGeom prst="rect">
            <a:avLst/>
          </a:prstGeom>
        </p:spPr>
        <p:txBody>
          <a:bodyPr/>
          <a:lstStyle>
            <a:lvl1pPr>
              <a:defRPr>
                <a:no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E39219E7-A5DF-DCFC-ECD4-D3B7C588338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47225133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ue_break_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DCAF6C-3019-6F70-2286-C5792C4363E8}"/>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6">
            <a:extLst>
              <a:ext uri="{FF2B5EF4-FFF2-40B4-BE49-F238E27FC236}">
                <a16:creationId xmlns:a16="http://schemas.microsoft.com/office/drawing/2014/main" id="{830D3FB5-8605-FDB1-1ABD-F61723E1CA2F}"/>
              </a:ext>
            </a:extLst>
          </p:cNvPr>
          <p:cNvSpPr>
            <a:spLocks noGrp="1"/>
          </p:cNvSpPr>
          <p:nvPr>
            <p:ph type="body" sz="quarter" idx="13"/>
          </p:nvPr>
        </p:nvSpPr>
        <p:spPr>
          <a:xfrm>
            <a:off x="1201479" y="1711845"/>
            <a:ext cx="5819073" cy="691114"/>
          </a:xfrm>
          <a:prstGeom prst="rect">
            <a:avLst/>
          </a:prstGeom>
        </p:spPr>
        <p:txBody>
          <a:bodyPr anchor="ctr">
            <a:noAutofit/>
          </a:bodyPr>
          <a:lstStyle>
            <a:lvl1pPr marL="0" indent="0">
              <a:lnSpc>
                <a:spcPct val="100000"/>
              </a:lnSpc>
              <a:buNone/>
              <a:defRPr sz="4400"/>
            </a:lvl1pPr>
          </a:lstStyle>
          <a:p>
            <a:pPr lvl="0"/>
            <a:endParaRPr lang="en-US" dirty="0"/>
          </a:p>
        </p:txBody>
      </p:sp>
      <p:sp>
        <p:nvSpPr>
          <p:cNvPr id="10" name="Text Placeholder 6">
            <a:extLst>
              <a:ext uri="{FF2B5EF4-FFF2-40B4-BE49-F238E27FC236}">
                <a16:creationId xmlns:a16="http://schemas.microsoft.com/office/drawing/2014/main" id="{D60CAB47-BCE7-4DDF-B78D-31A001A2F500}"/>
              </a:ext>
            </a:extLst>
          </p:cNvPr>
          <p:cNvSpPr>
            <a:spLocks noGrp="1"/>
          </p:cNvSpPr>
          <p:nvPr>
            <p:ph type="body" sz="quarter" idx="14"/>
          </p:nvPr>
        </p:nvSpPr>
        <p:spPr>
          <a:xfrm>
            <a:off x="1201479" y="2445487"/>
            <a:ext cx="7166344" cy="855189"/>
          </a:xfrm>
          <a:prstGeom prst="rect">
            <a:avLst/>
          </a:prstGeom>
        </p:spPr>
        <p:txBody>
          <a:bodyPr anchor="ctr">
            <a:noAutofit/>
          </a:bodyPr>
          <a:lstStyle>
            <a:lvl1pPr marL="0" indent="0">
              <a:lnSpc>
                <a:spcPct val="100000"/>
              </a:lnSpc>
              <a:buNone/>
              <a:defRPr sz="7200" b="1"/>
            </a:lvl1pPr>
          </a:lstStyle>
          <a:p>
            <a:pPr lvl="0"/>
            <a:endParaRPr lang="en-US" dirty="0"/>
          </a:p>
        </p:txBody>
      </p:sp>
      <p:pic>
        <p:nvPicPr>
          <p:cNvPr id="5" name="Picture 4">
            <a:extLst>
              <a:ext uri="{FF2B5EF4-FFF2-40B4-BE49-F238E27FC236}">
                <a16:creationId xmlns:a16="http://schemas.microsoft.com/office/drawing/2014/main" id="{C8E707AA-EFC2-FC0D-980D-5A04483F54C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844404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ech - 1">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close-up of several computer servers&#10;&#10;Description automatically generated">
            <a:extLst>
              <a:ext uri="{FF2B5EF4-FFF2-40B4-BE49-F238E27FC236}">
                <a16:creationId xmlns:a16="http://schemas.microsoft.com/office/drawing/2014/main" id="{1365843A-D3A2-68C3-FA59-BF1C30387918}"/>
              </a:ext>
            </a:extLst>
          </p:cNvPr>
          <p:cNvPicPr>
            <a:picLocks noChangeAspect="1"/>
          </p:cNvPicPr>
          <p:nvPr userDrawn="1"/>
        </p:nvPicPr>
        <p:blipFill>
          <a:blip r:embed="rId2">
            <a:extLst>
              <a:ext uri="{28A0092B-C50C-407E-A947-70E740481C1C}">
                <a14:useLocalDpi xmlns:a14="http://schemas.microsoft.com/office/drawing/2010/main" val="0"/>
              </a:ext>
            </a:extLst>
          </a:blip>
          <a:srcRect l="19276" r="34271"/>
          <a:stretch/>
        </p:blipFill>
        <p:spPr>
          <a:xfrm flipH="1">
            <a:off x="6528390" y="-8077"/>
            <a:ext cx="5663610" cy="6857999"/>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3655050728"/>
      </p:ext>
    </p:extLst>
  </p:cSld>
  <p:clrMapOvr>
    <a:masterClrMapping/>
  </p:clrMapOvr>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Yellow_text+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CB52ED4D-1FD8-8A85-D9F2-130947E58313}"/>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3" name="Text Placeholder 6">
            <a:extLst>
              <a:ext uri="{FF2B5EF4-FFF2-40B4-BE49-F238E27FC236}">
                <a16:creationId xmlns:a16="http://schemas.microsoft.com/office/drawing/2014/main" id="{EA2B2ADB-E9C2-46B9-217D-95C46BD1C9B0}"/>
              </a:ext>
            </a:extLst>
          </p:cNvPr>
          <p:cNvSpPr>
            <a:spLocks noGrp="1"/>
          </p:cNvSpPr>
          <p:nvPr>
            <p:ph type="body" sz="quarter" idx="13"/>
          </p:nvPr>
        </p:nvSpPr>
        <p:spPr>
          <a:xfrm>
            <a:off x="443922" y="1733108"/>
            <a:ext cx="5744228" cy="4348715"/>
          </a:xfrm>
          <a:prstGeom prst="rect">
            <a:avLst/>
          </a:prstGeom>
        </p:spPr>
        <p:txBody>
          <a:bodyPr>
            <a:noAutofit/>
          </a:bodyPr>
          <a:lstStyle>
            <a:lvl1pPr marL="0" indent="0">
              <a:lnSpc>
                <a:spcPct val="100000"/>
              </a:lnSpc>
              <a:buNone/>
              <a:defRPr sz="1800"/>
            </a:lvl1pPr>
          </a:lstStyle>
          <a:p>
            <a:pPr lvl="0"/>
            <a:endParaRPr lang="en-US" dirty="0"/>
          </a:p>
        </p:txBody>
      </p:sp>
      <p:sp>
        <p:nvSpPr>
          <p:cNvPr id="13" name="Content Placeholder 5">
            <a:extLst>
              <a:ext uri="{FF2B5EF4-FFF2-40B4-BE49-F238E27FC236}">
                <a16:creationId xmlns:a16="http://schemas.microsoft.com/office/drawing/2014/main" id="{FC2D1BDC-8F98-CD0B-F342-F69276C053CA}"/>
              </a:ext>
            </a:extLst>
          </p:cNvPr>
          <p:cNvSpPr>
            <a:spLocks noGrp="1"/>
          </p:cNvSpPr>
          <p:nvPr>
            <p:ph sz="quarter" idx="4"/>
          </p:nvPr>
        </p:nvSpPr>
        <p:spPr>
          <a:xfrm>
            <a:off x="6659426" y="1733108"/>
            <a:ext cx="5532574" cy="4348715"/>
          </a:xfrm>
          <a:prstGeom prst="rect">
            <a:avLst/>
          </a:prstGeom>
        </p:spPr>
        <p:txBody>
          <a:bodyPr/>
          <a:lstStyle>
            <a:lvl1pPr>
              <a:defRPr>
                <a:noFill/>
              </a:defRPr>
            </a:lvl1pPr>
          </a:lstStyle>
          <a:p>
            <a:pPr lvl="0"/>
            <a:endParaRPr lang="en-US" dirty="0"/>
          </a:p>
        </p:txBody>
      </p:sp>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C19CFEDB-1653-0EED-46D8-475B98465B4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23511915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Yellow_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7686287"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0C3730F2-6DEC-D896-1430-33605078FC7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pic>
        <p:nvPicPr>
          <p:cNvPr id="4" name="Picture 3">
            <a:extLst>
              <a:ext uri="{FF2B5EF4-FFF2-40B4-BE49-F238E27FC236}">
                <a16:creationId xmlns:a16="http://schemas.microsoft.com/office/drawing/2014/main" id="{AB2C07A9-8BAB-F929-717A-24BD0BCB0D31}"/>
              </a:ext>
              <a:ext uri="{C183D7F6-B498-43B3-948B-1728B52AA6E4}">
                <adec:decorative xmlns:adec="http://schemas.microsoft.com/office/drawing/2017/decorative" val="1"/>
              </a:ext>
            </a:extLst>
          </p:cNvPr>
          <p:cNvPicPr>
            <a:picLocks noChangeAspect="1"/>
          </p:cNvPicPr>
          <p:nvPr userDrawn="1"/>
        </p:nvPicPr>
        <p:blipFill>
          <a:blip r:embed="rId3"/>
          <a:srcRect r="11695"/>
          <a:stretch/>
        </p:blipFill>
        <p:spPr>
          <a:xfrm>
            <a:off x="8961679" y="1733108"/>
            <a:ext cx="3230321" cy="4061405"/>
          </a:xfrm>
          <a:prstGeom prst="rect">
            <a:avLst/>
          </a:prstGeom>
        </p:spPr>
      </p:pic>
    </p:spTree>
    <p:extLst>
      <p:ext uri="{BB962C8B-B14F-4D97-AF65-F5344CB8AC3E}">
        <p14:creationId xmlns:p14="http://schemas.microsoft.com/office/powerpoint/2010/main" val="80294784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Yellow_text_colum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13" name="Text Placeholder 6">
            <a:extLst>
              <a:ext uri="{FF2B5EF4-FFF2-40B4-BE49-F238E27FC236}">
                <a16:creationId xmlns:a16="http://schemas.microsoft.com/office/drawing/2014/main" id="{68E43A38-C814-1ECB-B0C2-350BCC4A5CC1}"/>
              </a:ext>
            </a:extLst>
          </p:cNvPr>
          <p:cNvSpPr>
            <a:spLocks noGrp="1"/>
          </p:cNvSpPr>
          <p:nvPr>
            <p:ph type="body" sz="quarter" idx="15"/>
          </p:nvPr>
        </p:nvSpPr>
        <p:spPr>
          <a:xfrm>
            <a:off x="61081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2E2A2D6B-ABC5-BCE1-3725-0A105BCE6E1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27456875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Yellow_image+text_v2">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302858F-B20D-C124-765A-91E5E5C4916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75DA1C70-139A-A7C6-8271-6F38BBB4B959}"/>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7" name="Content Placeholder 5">
            <a:extLst>
              <a:ext uri="{FF2B5EF4-FFF2-40B4-BE49-F238E27FC236}">
                <a16:creationId xmlns:a16="http://schemas.microsoft.com/office/drawing/2014/main" id="{080A5B11-85BD-B494-600D-3402BBF9D8B0}"/>
              </a:ext>
            </a:extLst>
          </p:cNvPr>
          <p:cNvSpPr>
            <a:spLocks noGrp="1"/>
          </p:cNvSpPr>
          <p:nvPr>
            <p:ph sz="quarter" idx="4"/>
          </p:nvPr>
        </p:nvSpPr>
        <p:spPr>
          <a:xfrm>
            <a:off x="443922" y="1788393"/>
            <a:ext cx="8062124" cy="4238146"/>
          </a:xfrm>
          <a:prstGeom prst="rect">
            <a:avLst/>
          </a:prstGeom>
        </p:spPr>
        <p:txBody>
          <a:bodyPr/>
          <a:lstStyle>
            <a:lvl1pPr>
              <a:defRPr>
                <a:noFill/>
              </a:defRPr>
            </a:lvl1pPr>
          </a:lstStyle>
          <a:p>
            <a:pPr lvl="0"/>
            <a:endParaRPr lang="en-US" dirty="0"/>
          </a:p>
        </p:txBody>
      </p:sp>
      <p:sp>
        <p:nvSpPr>
          <p:cNvPr id="2" name="Text Placeholder 6">
            <a:extLst>
              <a:ext uri="{FF2B5EF4-FFF2-40B4-BE49-F238E27FC236}">
                <a16:creationId xmlns:a16="http://schemas.microsoft.com/office/drawing/2014/main" id="{0EA56FB2-667C-DAC6-0BC5-0F43E110DB83}"/>
              </a:ext>
            </a:extLst>
          </p:cNvPr>
          <p:cNvSpPr>
            <a:spLocks noGrp="1"/>
          </p:cNvSpPr>
          <p:nvPr>
            <p:ph type="body" sz="quarter" idx="14"/>
          </p:nvPr>
        </p:nvSpPr>
        <p:spPr>
          <a:xfrm>
            <a:off x="8506047" y="3514506"/>
            <a:ext cx="3685953" cy="785919"/>
          </a:xfrm>
          <a:prstGeom prst="rect">
            <a:avLst/>
          </a:prstGeom>
          <a:solidFill>
            <a:srgbClr val="5F5F5F"/>
          </a:solidFill>
        </p:spPr>
        <p:txBody>
          <a:bodyPr lIns="288000" tIns="251999" rIns="288000" bIns="251999" anchor="ctr">
            <a:spAutoFit/>
          </a:bodyPr>
          <a:lstStyle>
            <a:lvl1pPr marL="0" indent="0">
              <a:lnSpc>
                <a:spcPct val="100000"/>
              </a:lnSpc>
              <a:buNone/>
              <a:defRPr sz="1800">
                <a:solidFill>
                  <a:schemeClr val="bg1"/>
                </a:solid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92FD56FE-21A4-046E-1FD0-FA742B41035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409656614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Yellow_icons+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93977-4867-A718-5684-B7AE0372295F}"/>
              </a:ext>
              <a:ext uri="{C183D7F6-B498-43B3-948B-1728B52AA6E4}">
                <adec:decorative xmlns:adec="http://schemas.microsoft.com/office/drawing/2017/decorative" val="1"/>
              </a:ext>
            </a:extLst>
          </p:cNvPr>
          <p:cNvSpPr/>
          <p:nvPr userDrawn="1"/>
        </p:nvSpPr>
        <p:spPr>
          <a:xfrm>
            <a:off x="0" y="1892300"/>
            <a:ext cx="12192000" cy="3810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5" name="Content Placeholder 5">
            <a:extLst>
              <a:ext uri="{FF2B5EF4-FFF2-40B4-BE49-F238E27FC236}">
                <a16:creationId xmlns:a16="http://schemas.microsoft.com/office/drawing/2014/main" id="{C8650218-E8C4-B267-B89C-CD94E6AC1DF7}"/>
              </a:ext>
            </a:extLst>
          </p:cNvPr>
          <p:cNvSpPr>
            <a:spLocks noGrp="1"/>
          </p:cNvSpPr>
          <p:nvPr>
            <p:ph sz="quarter" idx="4"/>
          </p:nvPr>
        </p:nvSpPr>
        <p:spPr>
          <a:xfrm>
            <a:off x="698499" y="2336800"/>
            <a:ext cx="927102" cy="838201"/>
          </a:xfrm>
          <a:prstGeom prst="rect">
            <a:avLst/>
          </a:prstGeom>
        </p:spPr>
        <p:txBody>
          <a:bodyPr/>
          <a:lstStyle>
            <a:lvl1pPr>
              <a:defRPr>
                <a:noFill/>
              </a:defRPr>
            </a:lvl1pPr>
          </a:lstStyle>
          <a:p>
            <a:pPr lvl="0"/>
            <a:endParaRPr lang="en-US" dirty="0"/>
          </a:p>
        </p:txBody>
      </p:sp>
      <p:sp>
        <p:nvSpPr>
          <p:cNvPr id="12" name="Text Placeholder 6">
            <a:extLst>
              <a:ext uri="{FF2B5EF4-FFF2-40B4-BE49-F238E27FC236}">
                <a16:creationId xmlns:a16="http://schemas.microsoft.com/office/drawing/2014/main" id="{2BFAE9F9-5429-CFF8-597C-34C1D92EB77C}"/>
              </a:ext>
            </a:extLst>
          </p:cNvPr>
          <p:cNvSpPr>
            <a:spLocks noGrp="1"/>
          </p:cNvSpPr>
          <p:nvPr>
            <p:ph type="body" sz="quarter" idx="14"/>
          </p:nvPr>
        </p:nvSpPr>
        <p:spPr>
          <a:xfrm>
            <a:off x="6984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3" name="Content Placeholder 5">
            <a:extLst>
              <a:ext uri="{FF2B5EF4-FFF2-40B4-BE49-F238E27FC236}">
                <a16:creationId xmlns:a16="http://schemas.microsoft.com/office/drawing/2014/main" id="{2ECB421E-ABC7-A07A-7FBD-08786784AF10}"/>
              </a:ext>
            </a:extLst>
          </p:cNvPr>
          <p:cNvSpPr>
            <a:spLocks noGrp="1"/>
          </p:cNvSpPr>
          <p:nvPr>
            <p:ph sz="quarter" idx="16"/>
          </p:nvPr>
        </p:nvSpPr>
        <p:spPr>
          <a:xfrm>
            <a:off x="4432299" y="2336800"/>
            <a:ext cx="927102" cy="838201"/>
          </a:xfrm>
          <a:prstGeom prst="rect">
            <a:avLst/>
          </a:prstGeom>
        </p:spPr>
        <p:txBody>
          <a:bodyPr/>
          <a:lstStyle>
            <a:lvl1pPr>
              <a:defRPr>
                <a:noFill/>
              </a:defRPr>
            </a:lvl1pPr>
          </a:lstStyle>
          <a:p>
            <a:pPr lvl="0"/>
            <a:endParaRPr lang="en-US" dirty="0"/>
          </a:p>
        </p:txBody>
      </p:sp>
      <p:sp>
        <p:nvSpPr>
          <p:cNvPr id="22" name="Text Placeholder 6">
            <a:extLst>
              <a:ext uri="{FF2B5EF4-FFF2-40B4-BE49-F238E27FC236}">
                <a16:creationId xmlns:a16="http://schemas.microsoft.com/office/drawing/2014/main" id="{C9428658-31AB-5478-AB9C-2332ED08CF85}"/>
              </a:ext>
            </a:extLst>
          </p:cNvPr>
          <p:cNvSpPr>
            <a:spLocks noGrp="1"/>
          </p:cNvSpPr>
          <p:nvPr>
            <p:ph type="body" sz="quarter" idx="15"/>
          </p:nvPr>
        </p:nvSpPr>
        <p:spPr>
          <a:xfrm>
            <a:off x="44322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5" name="Content Placeholder 5">
            <a:extLst>
              <a:ext uri="{FF2B5EF4-FFF2-40B4-BE49-F238E27FC236}">
                <a16:creationId xmlns:a16="http://schemas.microsoft.com/office/drawing/2014/main" id="{58E79EAA-5AB5-1EC9-B4AE-C198BEE38B2F}"/>
              </a:ext>
            </a:extLst>
          </p:cNvPr>
          <p:cNvSpPr>
            <a:spLocks noGrp="1"/>
          </p:cNvSpPr>
          <p:nvPr>
            <p:ph sz="quarter" idx="18"/>
          </p:nvPr>
        </p:nvSpPr>
        <p:spPr>
          <a:xfrm>
            <a:off x="8178799" y="2336800"/>
            <a:ext cx="927102" cy="838201"/>
          </a:xfrm>
          <a:prstGeom prst="rect">
            <a:avLst/>
          </a:prstGeom>
        </p:spPr>
        <p:txBody>
          <a:bodyPr/>
          <a:lstStyle>
            <a:lvl1pPr>
              <a:defRPr>
                <a:noFill/>
              </a:defRPr>
            </a:lvl1pPr>
          </a:lstStyle>
          <a:p>
            <a:pPr lvl="0"/>
            <a:endParaRPr lang="en-US" dirty="0"/>
          </a:p>
        </p:txBody>
      </p:sp>
      <p:sp>
        <p:nvSpPr>
          <p:cNvPr id="24" name="Text Placeholder 6">
            <a:extLst>
              <a:ext uri="{FF2B5EF4-FFF2-40B4-BE49-F238E27FC236}">
                <a16:creationId xmlns:a16="http://schemas.microsoft.com/office/drawing/2014/main" id="{CE4CF326-14CF-E04A-03AF-3867D47E3BBA}"/>
              </a:ext>
            </a:extLst>
          </p:cNvPr>
          <p:cNvSpPr>
            <a:spLocks noGrp="1"/>
          </p:cNvSpPr>
          <p:nvPr>
            <p:ph type="body" sz="quarter" idx="17"/>
          </p:nvPr>
        </p:nvSpPr>
        <p:spPr>
          <a:xfrm>
            <a:off x="81787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938B625F-2939-0076-EE39-F5E9774F09E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99481906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Yellow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6">
            <a:extLst>
              <a:ext uri="{FF2B5EF4-FFF2-40B4-BE49-F238E27FC236}">
                <a16:creationId xmlns:a16="http://schemas.microsoft.com/office/drawing/2014/main" id="{F7391170-BBCB-B41E-7EF3-11552AE09343}"/>
              </a:ext>
            </a:extLst>
          </p:cNvPr>
          <p:cNvSpPr>
            <a:spLocks noGrp="1"/>
          </p:cNvSpPr>
          <p:nvPr>
            <p:ph type="body" sz="quarter" idx="13"/>
          </p:nvPr>
        </p:nvSpPr>
        <p:spPr>
          <a:xfrm>
            <a:off x="952500" y="1130300"/>
            <a:ext cx="6756400" cy="2832100"/>
          </a:xfrm>
          <a:prstGeom prst="rect">
            <a:avLst/>
          </a:prstGeom>
        </p:spPr>
        <p:txBody>
          <a:bodyPr>
            <a:noAutofit/>
          </a:bodyPr>
          <a:lstStyle>
            <a:lvl1pPr marL="0" indent="0">
              <a:lnSpc>
                <a:spcPct val="100000"/>
              </a:lnSpc>
              <a:buNone/>
              <a:defRPr sz="2400" b="0"/>
            </a:lvl1pPr>
          </a:lstStyle>
          <a:p>
            <a:pPr lvl="0"/>
            <a:endParaRPr lang="en-US" dirty="0"/>
          </a:p>
        </p:txBody>
      </p:sp>
      <p:sp>
        <p:nvSpPr>
          <p:cNvPr id="11" name="Text Placeholder 6">
            <a:extLst>
              <a:ext uri="{FF2B5EF4-FFF2-40B4-BE49-F238E27FC236}">
                <a16:creationId xmlns:a16="http://schemas.microsoft.com/office/drawing/2014/main" id="{CC7E116B-D2FE-8029-F102-28482CED59B0}"/>
              </a:ext>
            </a:extLst>
          </p:cNvPr>
          <p:cNvSpPr>
            <a:spLocks noGrp="1"/>
          </p:cNvSpPr>
          <p:nvPr>
            <p:ph type="body" sz="quarter" idx="14" hasCustomPrompt="1"/>
          </p:nvPr>
        </p:nvSpPr>
        <p:spPr>
          <a:xfrm>
            <a:off x="952500" y="4759618"/>
            <a:ext cx="4686300" cy="622300"/>
          </a:xfrm>
          <a:prstGeom prst="rect">
            <a:avLst/>
          </a:prstGeom>
        </p:spPr>
        <p:txBody>
          <a:bodyPr anchor="ctr">
            <a:noAutofit/>
          </a:bodyPr>
          <a:lstStyle>
            <a:lvl1pPr marL="0" indent="0">
              <a:lnSpc>
                <a:spcPct val="100000"/>
              </a:lnSpc>
              <a:buNone/>
              <a:defRPr sz="1800" b="0" i="1">
                <a:latin typeface="+mn-lt"/>
              </a:defRPr>
            </a:lvl1pPr>
          </a:lstStyle>
          <a:p>
            <a:pPr lvl="0"/>
            <a:r>
              <a:rPr lang="en-US" dirty="0"/>
              <a:t>Click to add the author’s name</a:t>
            </a:r>
          </a:p>
        </p:txBody>
      </p:sp>
      <p:pic>
        <p:nvPicPr>
          <p:cNvPr id="5" name="Picture 4">
            <a:extLst>
              <a:ext uri="{FF2B5EF4-FFF2-40B4-BE49-F238E27FC236}">
                <a16:creationId xmlns:a16="http://schemas.microsoft.com/office/drawing/2014/main" id="{03CEB9C0-B1BF-F2F0-CFBD-DBAA3B7E832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519112" y="613607"/>
            <a:ext cx="7772400" cy="3819361"/>
          </a:xfrm>
          <a:prstGeom prst="rect">
            <a:avLst/>
          </a:prstGeom>
        </p:spPr>
      </p:pic>
      <p:pic>
        <p:nvPicPr>
          <p:cNvPr id="4" name="Picture 3">
            <a:extLst>
              <a:ext uri="{FF2B5EF4-FFF2-40B4-BE49-F238E27FC236}">
                <a16:creationId xmlns:a16="http://schemas.microsoft.com/office/drawing/2014/main" id="{351BCE8B-B415-2BED-F4E1-46E84CF60B18}"/>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0" y="4629819"/>
            <a:ext cx="6134101" cy="881899"/>
          </a:xfrm>
          <a:prstGeom prst="rect">
            <a:avLst/>
          </a:prstGeom>
        </p:spPr>
      </p:pic>
      <p:pic>
        <p:nvPicPr>
          <p:cNvPr id="3" name="Picture 2">
            <a:extLst>
              <a:ext uri="{FF2B5EF4-FFF2-40B4-BE49-F238E27FC236}">
                <a16:creationId xmlns:a16="http://schemas.microsoft.com/office/drawing/2014/main" id="{D96D993C-5A39-AF81-154F-95170C32DF08}"/>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94879838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Yellow_highlighte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76029AD-1D32-685F-3152-0516E45BE45D}"/>
              </a:ext>
            </a:extLst>
          </p:cNvPr>
          <p:cNvSpPr>
            <a:spLocks noGrp="1"/>
          </p:cNvSpPr>
          <p:nvPr>
            <p:ph type="body" sz="quarter" idx="13"/>
          </p:nvPr>
        </p:nvSpPr>
        <p:spPr>
          <a:xfrm>
            <a:off x="443921" y="1297173"/>
            <a:ext cx="6683265" cy="2131828"/>
          </a:xfrm>
          <a:prstGeom prst="rect">
            <a:avLst/>
          </a:prstGeom>
        </p:spPr>
        <p:txBody>
          <a:bodyPr>
            <a:noAutofit/>
          </a:bodyPr>
          <a:lstStyle>
            <a:lvl1pPr marL="0" indent="0">
              <a:lnSpc>
                <a:spcPct val="100000"/>
              </a:lnSpc>
              <a:buNone/>
              <a:defRPr sz="3600" b="1"/>
            </a:lvl1pPr>
          </a:lstStyle>
          <a:p>
            <a:pPr lvl="0"/>
            <a:endParaRPr lang="en-US" dirty="0"/>
          </a:p>
        </p:txBody>
      </p:sp>
      <p:pic>
        <p:nvPicPr>
          <p:cNvPr id="3" name="Picture 2">
            <a:extLst>
              <a:ext uri="{FF2B5EF4-FFF2-40B4-BE49-F238E27FC236}">
                <a16:creationId xmlns:a16="http://schemas.microsoft.com/office/drawing/2014/main" id="{4D6264FC-E45E-4A65-ECA6-F6E6C78FF5C5}"/>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2125063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Yellow_la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FD92BA1-52B2-AA53-5B3D-C6CCD294C7CB}"/>
              </a:ext>
            </a:extLst>
          </p:cNvPr>
          <p:cNvSpPr>
            <a:spLocks noGrp="1"/>
          </p:cNvSpPr>
          <p:nvPr>
            <p:ph type="ctrTitle"/>
          </p:nvPr>
        </p:nvSpPr>
        <p:spPr>
          <a:xfrm>
            <a:off x="443921" y="500194"/>
            <a:ext cx="6679721"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B4D0FF90-1989-0773-3311-86B459E9F2EA}"/>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buNone/>
              <a:defRPr sz="1800"/>
            </a:lvl1pPr>
          </a:lstStyle>
          <a:p>
            <a:pPr lvl="0"/>
            <a:endParaRPr lang="en-US" dirty="0"/>
          </a:p>
        </p:txBody>
      </p:sp>
      <p:pic>
        <p:nvPicPr>
          <p:cNvPr id="3" name="Picture 2">
            <a:extLst>
              <a:ext uri="{FF2B5EF4-FFF2-40B4-BE49-F238E27FC236}">
                <a16:creationId xmlns:a16="http://schemas.microsoft.com/office/drawing/2014/main" id="{5DBBE13A-E1A6-9F15-F402-BD17E71929A8}"/>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22735521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Yellow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2" y="500194"/>
            <a:ext cx="11303577"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1" name="Content Placeholder 5">
            <a:extLst>
              <a:ext uri="{FF2B5EF4-FFF2-40B4-BE49-F238E27FC236}">
                <a16:creationId xmlns:a16="http://schemas.microsoft.com/office/drawing/2014/main" id="{36AE348E-DBD9-C0BD-924D-E8F93B34792E}"/>
              </a:ext>
            </a:extLst>
          </p:cNvPr>
          <p:cNvSpPr>
            <a:spLocks noGrp="1"/>
          </p:cNvSpPr>
          <p:nvPr>
            <p:ph sz="quarter" idx="4"/>
          </p:nvPr>
        </p:nvSpPr>
        <p:spPr>
          <a:xfrm>
            <a:off x="443922" y="1733108"/>
            <a:ext cx="11303578" cy="4348715"/>
          </a:xfrm>
          <a:prstGeom prst="rect">
            <a:avLst/>
          </a:prstGeom>
        </p:spPr>
        <p:txBody>
          <a:bodyPr/>
          <a:lstStyle>
            <a:lvl1pPr>
              <a:defRPr>
                <a:no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AA86B467-B6E6-07FD-82C2-C8A720A2FAA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08430269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Yellow_break_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DCAF6C-3019-6F70-2286-C5792C4363E8}"/>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6">
            <a:extLst>
              <a:ext uri="{FF2B5EF4-FFF2-40B4-BE49-F238E27FC236}">
                <a16:creationId xmlns:a16="http://schemas.microsoft.com/office/drawing/2014/main" id="{830D3FB5-8605-FDB1-1ABD-F61723E1CA2F}"/>
              </a:ext>
            </a:extLst>
          </p:cNvPr>
          <p:cNvSpPr>
            <a:spLocks noGrp="1"/>
          </p:cNvSpPr>
          <p:nvPr>
            <p:ph type="body" sz="quarter" idx="13"/>
          </p:nvPr>
        </p:nvSpPr>
        <p:spPr>
          <a:xfrm>
            <a:off x="1201479" y="1711845"/>
            <a:ext cx="5819073" cy="691114"/>
          </a:xfrm>
          <a:prstGeom prst="rect">
            <a:avLst/>
          </a:prstGeom>
        </p:spPr>
        <p:txBody>
          <a:bodyPr anchor="ctr">
            <a:noAutofit/>
          </a:bodyPr>
          <a:lstStyle>
            <a:lvl1pPr marL="0" indent="0">
              <a:lnSpc>
                <a:spcPct val="100000"/>
              </a:lnSpc>
              <a:buNone/>
              <a:defRPr sz="4400"/>
            </a:lvl1pPr>
          </a:lstStyle>
          <a:p>
            <a:pPr lvl="0"/>
            <a:endParaRPr lang="en-US" dirty="0"/>
          </a:p>
        </p:txBody>
      </p:sp>
      <p:sp>
        <p:nvSpPr>
          <p:cNvPr id="10" name="Text Placeholder 6">
            <a:extLst>
              <a:ext uri="{FF2B5EF4-FFF2-40B4-BE49-F238E27FC236}">
                <a16:creationId xmlns:a16="http://schemas.microsoft.com/office/drawing/2014/main" id="{D60CAB47-BCE7-4DDF-B78D-31A001A2F500}"/>
              </a:ext>
            </a:extLst>
          </p:cNvPr>
          <p:cNvSpPr>
            <a:spLocks noGrp="1"/>
          </p:cNvSpPr>
          <p:nvPr>
            <p:ph type="body" sz="quarter" idx="14"/>
          </p:nvPr>
        </p:nvSpPr>
        <p:spPr>
          <a:xfrm>
            <a:off x="1201479" y="2445487"/>
            <a:ext cx="7166344" cy="855189"/>
          </a:xfrm>
          <a:prstGeom prst="rect">
            <a:avLst/>
          </a:prstGeom>
        </p:spPr>
        <p:txBody>
          <a:bodyPr anchor="ctr">
            <a:noAutofit/>
          </a:bodyPr>
          <a:lstStyle>
            <a:lvl1pPr marL="0" indent="0">
              <a:lnSpc>
                <a:spcPct val="100000"/>
              </a:lnSpc>
              <a:buNone/>
              <a:defRPr sz="7200" b="1"/>
            </a:lvl1pPr>
          </a:lstStyle>
          <a:p>
            <a:pPr lvl="0"/>
            <a:endParaRPr lang="en-US" dirty="0"/>
          </a:p>
        </p:txBody>
      </p:sp>
      <p:pic>
        <p:nvPicPr>
          <p:cNvPr id="4" name="Picture 3">
            <a:extLst>
              <a:ext uri="{FF2B5EF4-FFF2-40B4-BE49-F238E27FC236}">
                <a16:creationId xmlns:a16="http://schemas.microsoft.com/office/drawing/2014/main" id="{FE50924B-6CC7-5CA4-2459-E85A3EB990A7}"/>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4231280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ech - 2">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13" name="Picture 12" descr="A person holding a computer&#10;&#10;Description automatically generated">
            <a:extLst>
              <a:ext uri="{FF2B5EF4-FFF2-40B4-BE49-F238E27FC236}">
                <a16:creationId xmlns:a16="http://schemas.microsoft.com/office/drawing/2014/main" id="{3DBF6694-ADC9-CF1B-7E41-5CC393D742E7}"/>
              </a:ext>
            </a:extLst>
          </p:cNvPr>
          <p:cNvPicPr>
            <a:picLocks noChangeAspect="1"/>
          </p:cNvPicPr>
          <p:nvPr userDrawn="1"/>
        </p:nvPicPr>
        <p:blipFill>
          <a:blip r:embed="rId2">
            <a:extLst>
              <a:ext uri="{28A0092B-C50C-407E-A947-70E740481C1C}">
                <a14:useLocalDpi xmlns:a14="http://schemas.microsoft.com/office/drawing/2010/main" val="0"/>
              </a:ext>
            </a:extLst>
          </a:blip>
          <a:srcRect l="35120" r="9965"/>
          <a:stretch/>
        </p:blipFill>
        <p:spPr>
          <a:xfrm>
            <a:off x="6528390" y="8080"/>
            <a:ext cx="5663610"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191104469"/>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Red_text+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CB52ED4D-1FD8-8A85-D9F2-130947E58313}"/>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3" name="Text Placeholder 6">
            <a:extLst>
              <a:ext uri="{FF2B5EF4-FFF2-40B4-BE49-F238E27FC236}">
                <a16:creationId xmlns:a16="http://schemas.microsoft.com/office/drawing/2014/main" id="{EA2B2ADB-E9C2-46B9-217D-95C46BD1C9B0}"/>
              </a:ext>
            </a:extLst>
          </p:cNvPr>
          <p:cNvSpPr>
            <a:spLocks noGrp="1"/>
          </p:cNvSpPr>
          <p:nvPr>
            <p:ph type="body" sz="quarter" idx="13"/>
          </p:nvPr>
        </p:nvSpPr>
        <p:spPr>
          <a:xfrm>
            <a:off x="443922" y="1733108"/>
            <a:ext cx="5744228" cy="4348715"/>
          </a:xfrm>
          <a:prstGeom prst="rect">
            <a:avLst/>
          </a:prstGeom>
        </p:spPr>
        <p:txBody>
          <a:bodyPr>
            <a:noAutofit/>
          </a:bodyPr>
          <a:lstStyle>
            <a:lvl1pPr marL="0" indent="0">
              <a:lnSpc>
                <a:spcPct val="100000"/>
              </a:lnSpc>
              <a:buNone/>
              <a:defRPr sz="1800"/>
            </a:lvl1pPr>
          </a:lstStyle>
          <a:p>
            <a:pPr lvl="0"/>
            <a:endParaRPr lang="en-US" dirty="0"/>
          </a:p>
        </p:txBody>
      </p:sp>
      <p:sp>
        <p:nvSpPr>
          <p:cNvPr id="13" name="Content Placeholder 5">
            <a:extLst>
              <a:ext uri="{FF2B5EF4-FFF2-40B4-BE49-F238E27FC236}">
                <a16:creationId xmlns:a16="http://schemas.microsoft.com/office/drawing/2014/main" id="{FC2D1BDC-8F98-CD0B-F342-F69276C053CA}"/>
              </a:ext>
            </a:extLst>
          </p:cNvPr>
          <p:cNvSpPr>
            <a:spLocks noGrp="1"/>
          </p:cNvSpPr>
          <p:nvPr>
            <p:ph sz="quarter" idx="4"/>
          </p:nvPr>
        </p:nvSpPr>
        <p:spPr>
          <a:xfrm>
            <a:off x="6659426" y="1733108"/>
            <a:ext cx="5532574" cy="4348715"/>
          </a:xfrm>
          <a:prstGeom prst="rect">
            <a:avLst/>
          </a:prstGeom>
        </p:spPr>
        <p:txBody>
          <a:bodyPr/>
          <a:lstStyle>
            <a:lvl1pPr>
              <a:defRPr>
                <a:noFill/>
              </a:defRPr>
            </a:lvl1pPr>
          </a:lstStyle>
          <a:p>
            <a:pPr lvl="0"/>
            <a:endParaRPr lang="en-US" dirty="0"/>
          </a:p>
        </p:txBody>
      </p:sp>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B9174DD2-79E4-DA24-0FFC-AA922A467A2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51754207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Red_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7686287"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4" name="Picture 3">
            <a:extLst>
              <a:ext uri="{FF2B5EF4-FFF2-40B4-BE49-F238E27FC236}">
                <a16:creationId xmlns:a16="http://schemas.microsoft.com/office/drawing/2014/main" id="{AB2C07A9-8BAB-F929-717A-24BD0BCB0D31}"/>
              </a:ext>
              <a:ext uri="{C183D7F6-B498-43B3-948B-1728B52AA6E4}">
                <adec:decorative xmlns:adec="http://schemas.microsoft.com/office/drawing/2017/decorative" val="1"/>
              </a:ext>
            </a:extLst>
          </p:cNvPr>
          <p:cNvPicPr>
            <a:picLocks noChangeAspect="1"/>
          </p:cNvPicPr>
          <p:nvPr userDrawn="1"/>
        </p:nvPicPr>
        <p:blipFill>
          <a:blip r:embed="rId2"/>
          <a:srcRect r="11695"/>
          <a:stretch/>
        </p:blipFill>
        <p:spPr>
          <a:xfrm>
            <a:off x="8961679" y="1733108"/>
            <a:ext cx="3230321" cy="4061405"/>
          </a:xfrm>
          <a:prstGeom prst="rect">
            <a:avLst/>
          </a:prstGeom>
        </p:spPr>
      </p:pic>
      <p:pic>
        <p:nvPicPr>
          <p:cNvPr id="6" name="Picture 5">
            <a:extLst>
              <a:ext uri="{FF2B5EF4-FFF2-40B4-BE49-F238E27FC236}">
                <a16:creationId xmlns:a16="http://schemas.microsoft.com/office/drawing/2014/main" id="{0DCA14C3-7ED5-46A2-17DF-41AE41BFC374}"/>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29450891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Red_text_colum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13" name="Text Placeholder 6">
            <a:extLst>
              <a:ext uri="{FF2B5EF4-FFF2-40B4-BE49-F238E27FC236}">
                <a16:creationId xmlns:a16="http://schemas.microsoft.com/office/drawing/2014/main" id="{68E43A38-C814-1ECB-B0C2-350BCC4A5CC1}"/>
              </a:ext>
            </a:extLst>
          </p:cNvPr>
          <p:cNvSpPr>
            <a:spLocks noGrp="1"/>
          </p:cNvSpPr>
          <p:nvPr>
            <p:ph type="body" sz="quarter" idx="15"/>
          </p:nvPr>
        </p:nvSpPr>
        <p:spPr>
          <a:xfrm>
            <a:off x="61081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F41A2384-AB6C-1FB5-35F0-9F0E3D0A4E6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80190811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Red_image+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Content Placeholder 5">
            <a:extLst>
              <a:ext uri="{FF2B5EF4-FFF2-40B4-BE49-F238E27FC236}">
                <a16:creationId xmlns:a16="http://schemas.microsoft.com/office/drawing/2014/main" id="{5E7C4392-7068-04E6-20E1-4BBCA1386C0A}"/>
              </a:ext>
            </a:extLst>
          </p:cNvPr>
          <p:cNvSpPr>
            <a:spLocks noGrp="1"/>
          </p:cNvSpPr>
          <p:nvPr>
            <p:ph sz="quarter" idx="4"/>
          </p:nvPr>
        </p:nvSpPr>
        <p:spPr>
          <a:xfrm>
            <a:off x="443922" y="1788393"/>
            <a:ext cx="8062124" cy="4238146"/>
          </a:xfrm>
          <a:prstGeom prst="rect">
            <a:avLst/>
          </a:prstGeom>
        </p:spPr>
        <p:txBody>
          <a:bodyPr/>
          <a:lstStyle>
            <a:lvl1pPr>
              <a:defRPr>
                <a:noFill/>
              </a:defRPr>
            </a:lvl1pPr>
          </a:lstStyle>
          <a:p>
            <a:pPr lvl="0"/>
            <a:endParaRPr lang="en-US" dirty="0"/>
          </a:p>
        </p:txBody>
      </p:sp>
      <p:sp>
        <p:nvSpPr>
          <p:cNvPr id="7" name="Text Placeholder 6">
            <a:extLst>
              <a:ext uri="{FF2B5EF4-FFF2-40B4-BE49-F238E27FC236}">
                <a16:creationId xmlns:a16="http://schemas.microsoft.com/office/drawing/2014/main" id="{55F91432-260F-83D5-486C-E3B551E2ACBF}"/>
              </a:ext>
            </a:extLst>
          </p:cNvPr>
          <p:cNvSpPr>
            <a:spLocks noGrp="1"/>
          </p:cNvSpPr>
          <p:nvPr>
            <p:ph type="body" sz="quarter" idx="14"/>
          </p:nvPr>
        </p:nvSpPr>
        <p:spPr>
          <a:xfrm>
            <a:off x="8506047" y="3514506"/>
            <a:ext cx="3685953" cy="785919"/>
          </a:xfrm>
          <a:prstGeom prst="rect">
            <a:avLst/>
          </a:prstGeom>
          <a:solidFill>
            <a:srgbClr val="5F5F5F"/>
          </a:solidFill>
        </p:spPr>
        <p:txBody>
          <a:bodyPr lIns="288000" tIns="251999" rIns="288000" bIns="251999" anchor="ctr">
            <a:spAutoFit/>
          </a:bodyPr>
          <a:lstStyle>
            <a:lvl1pPr marL="0" indent="0">
              <a:lnSpc>
                <a:spcPct val="100000"/>
              </a:lnSpc>
              <a:buNone/>
              <a:defRPr sz="1800">
                <a:solidFill>
                  <a:schemeClr val="bg1"/>
                </a:solid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99FEABEF-5D6F-38BC-0E0A-DA96D9716CD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454840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Red_icons+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F93977-4867-A718-5684-B7AE0372295F}"/>
              </a:ext>
              <a:ext uri="{C183D7F6-B498-43B3-948B-1728B52AA6E4}">
                <adec:decorative xmlns:adec="http://schemas.microsoft.com/office/drawing/2017/decorative" val="1"/>
              </a:ext>
            </a:extLst>
          </p:cNvPr>
          <p:cNvSpPr/>
          <p:nvPr userDrawn="1"/>
        </p:nvSpPr>
        <p:spPr>
          <a:xfrm>
            <a:off x="0" y="1892300"/>
            <a:ext cx="12192000" cy="3810000"/>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5" name="Content Placeholder 5">
            <a:extLst>
              <a:ext uri="{FF2B5EF4-FFF2-40B4-BE49-F238E27FC236}">
                <a16:creationId xmlns:a16="http://schemas.microsoft.com/office/drawing/2014/main" id="{C8650218-E8C4-B267-B89C-CD94E6AC1DF7}"/>
              </a:ext>
            </a:extLst>
          </p:cNvPr>
          <p:cNvSpPr>
            <a:spLocks noGrp="1"/>
          </p:cNvSpPr>
          <p:nvPr>
            <p:ph sz="quarter" idx="4"/>
          </p:nvPr>
        </p:nvSpPr>
        <p:spPr>
          <a:xfrm>
            <a:off x="698499" y="2336800"/>
            <a:ext cx="927102" cy="838201"/>
          </a:xfrm>
          <a:prstGeom prst="rect">
            <a:avLst/>
          </a:prstGeom>
        </p:spPr>
        <p:txBody>
          <a:bodyPr/>
          <a:lstStyle>
            <a:lvl1pPr>
              <a:defRPr>
                <a:noFill/>
              </a:defRPr>
            </a:lvl1pPr>
          </a:lstStyle>
          <a:p>
            <a:pPr lvl="0"/>
            <a:endParaRPr lang="en-US" dirty="0"/>
          </a:p>
        </p:txBody>
      </p:sp>
      <p:sp>
        <p:nvSpPr>
          <p:cNvPr id="12" name="Text Placeholder 6">
            <a:extLst>
              <a:ext uri="{FF2B5EF4-FFF2-40B4-BE49-F238E27FC236}">
                <a16:creationId xmlns:a16="http://schemas.microsoft.com/office/drawing/2014/main" id="{2BFAE9F9-5429-CFF8-597C-34C1D92EB77C}"/>
              </a:ext>
            </a:extLst>
          </p:cNvPr>
          <p:cNvSpPr>
            <a:spLocks noGrp="1"/>
          </p:cNvSpPr>
          <p:nvPr>
            <p:ph type="body" sz="quarter" idx="14"/>
          </p:nvPr>
        </p:nvSpPr>
        <p:spPr>
          <a:xfrm>
            <a:off x="6984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3" name="Content Placeholder 5">
            <a:extLst>
              <a:ext uri="{FF2B5EF4-FFF2-40B4-BE49-F238E27FC236}">
                <a16:creationId xmlns:a16="http://schemas.microsoft.com/office/drawing/2014/main" id="{2ECB421E-ABC7-A07A-7FBD-08786784AF10}"/>
              </a:ext>
            </a:extLst>
          </p:cNvPr>
          <p:cNvSpPr>
            <a:spLocks noGrp="1"/>
          </p:cNvSpPr>
          <p:nvPr>
            <p:ph sz="quarter" idx="16"/>
          </p:nvPr>
        </p:nvSpPr>
        <p:spPr>
          <a:xfrm>
            <a:off x="4432299" y="2336800"/>
            <a:ext cx="927102" cy="838201"/>
          </a:xfrm>
          <a:prstGeom prst="rect">
            <a:avLst/>
          </a:prstGeom>
        </p:spPr>
        <p:txBody>
          <a:bodyPr/>
          <a:lstStyle>
            <a:lvl1pPr>
              <a:defRPr>
                <a:noFill/>
              </a:defRPr>
            </a:lvl1pPr>
          </a:lstStyle>
          <a:p>
            <a:pPr lvl="0"/>
            <a:endParaRPr lang="en-US" dirty="0"/>
          </a:p>
        </p:txBody>
      </p:sp>
      <p:sp>
        <p:nvSpPr>
          <p:cNvPr id="22" name="Text Placeholder 6">
            <a:extLst>
              <a:ext uri="{FF2B5EF4-FFF2-40B4-BE49-F238E27FC236}">
                <a16:creationId xmlns:a16="http://schemas.microsoft.com/office/drawing/2014/main" id="{C9428658-31AB-5478-AB9C-2332ED08CF85}"/>
              </a:ext>
            </a:extLst>
          </p:cNvPr>
          <p:cNvSpPr>
            <a:spLocks noGrp="1"/>
          </p:cNvSpPr>
          <p:nvPr>
            <p:ph type="body" sz="quarter" idx="15"/>
          </p:nvPr>
        </p:nvSpPr>
        <p:spPr>
          <a:xfrm>
            <a:off x="44322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5" name="Content Placeholder 5">
            <a:extLst>
              <a:ext uri="{FF2B5EF4-FFF2-40B4-BE49-F238E27FC236}">
                <a16:creationId xmlns:a16="http://schemas.microsoft.com/office/drawing/2014/main" id="{58E79EAA-5AB5-1EC9-B4AE-C198BEE38B2F}"/>
              </a:ext>
            </a:extLst>
          </p:cNvPr>
          <p:cNvSpPr>
            <a:spLocks noGrp="1"/>
          </p:cNvSpPr>
          <p:nvPr>
            <p:ph sz="quarter" idx="18"/>
          </p:nvPr>
        </p:nvSpPr>
        <p:spPr>
          <a:xfrm>
            <a:off x="8178799" y="2336800"/>
            <a:ext cx="927102" cy="838201"/>
          </a:xfrm>
          <a:prstGeom prst="rect">
            <a:avLst/>
          </a:prstGeom>
        </p:spPr>
        <p:txBody>
          <a:bodyPr/>
          <a:lstStyle>
            <a:lvl1pPr>
              <a:defRPr>
                <a:noFill/>
              </a:defRPr>
            </a:lvl1pPr>
          </a:lstStyle>
          <a:p>
            <a:pPr lvl="0"/>
            <a:endParaRPr lang="en-US" dirty="0"/>
          </a:p>
        </p:txBody>
      </p:sp>
      <p:sp>
        <p:nvSpPr>
          <p:cNvPr id="24" name="Text Placeholder 6">
            <a:extLst>
              <a:ext uri="{FF2B5EF4-FFF2-40B4-BE49-F238E27FC236}">
                <a16:creationId xmlns:a16="http://schemas.microsoft.com/office/drawing/2014/main" id="{CE4CF326-14CF-E04A-03AF-3867D47E3BBA}"/>
              </a:ext>
            </a:extLst>
          </p:cNvPr>
          <p:cNvSpPr>
            <a:spLocks noGrp="1"/>
          </p:cNvSpPr>
          <p:nvPr>
            <p:ph type="body" sz="quarter" idx="17"/>
          </p:nvPr>
        </p:nvSpPr>
        <p:spPr>
          <a:xfrm>
            <a:off x="81787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06063FAD-08EF-BC2C-950C-16B3F0DE190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65982617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Red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96FEF6-B591-9B6F-F783-763A926B77E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4629819"/>
            <a:ext cx="6134101" cy="881899"/>
          </a:xfrm>
          <a:prstGeom prst="rect">
            <a:avLst/>
          </a:prstGeom>
        </p:spPr>
      </p:pic>
      <p:pic>
        <p:nvPicPr>
          <p:cNvPr id="8" name="Picture 7">
            <a:extLst>
              <a:ext uri="{FF2B5EF4-FFF2-40B4-BE49-F238E27FC236}">
                <a16:creationId xmlns:a16="http://schemas.microsoft.com/office/drawing/2014/main" id="{5ADEBD8F-B578-3E5F-0F06-192614975472}"/>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519112" y="613607"/>
            <a:ext cx="7772400" cy="3819361"/>
          </a:xfrm>
          <a:prstGeom prst="rect">
            <a:avLst/>
          </a:prstGeom>
        </p:spPr>
      </p:pic>
      <p:sp>
        <p:nvSpPr>
          <p:cNvPr id="10" name="Text Placeholder 6">
            <a:extLst>
              <a:ext uri="{FF2B5EF4-FFF2-40B4-BE49-F238E27FC236}">
                <a16:creationId xmlns:a16="http://schemas.microsoft.com/office/drawing/2014/main" id="{F7391170-BBCB-B41E-7EF3-11552AE09343}"/>
              </a:ext>
            </a:extLst>
          </p:cNvPr>
          <p:cNvSpPr>
            <a:spLocks noGrp="1"/>
          </p:cNvSpPr>
          <p:nvPr>
            <p:ph type="body" sz="quarter" idx="13"/>
          </p:nvPr>
        </p:nvSpPr>
        <p:spPr>
          <a:xfrm>
            <a:off x="952500" y="1130300"/>
            <a:ext cx="6756400" cy="2832100"/>
          </a:xfrm>
          <a:prstGeom prst="rect">
            <a:avLst/>
          </a:prstGeom>
        </p:spPr>
        <p:txBody>
          <a:bodyPr>
            <a:noAutofit/>
          </a:bodyPr>
          <a:lstStyle>
            <a:lvl1pPr marL="0" indent="0">
              <a:lnSpc>
                <a:spcPct val="100000"/>
              </a:lnSpc>
              <a:buNone/>
              <a:defRPr sz="2400" b="0"/>
            </a:lvl1pPr>
          </a:lstStyle>
          <a:p>
            <a:pPr lvl="0"/>
            <a:endParaRPr lang="en-US" dirty="0"/>
          </a:p>
        </p:txBody>
      </p:sp>
      <p:sp>
        <p:nvSpPr>
          <p:cNvPr id="11" name="Text Placeholder 6">
            <a:extLst>
              <a:ext uri="{FF2B5EF4-FFF2-40B4-BE49-F238E27FC236}">
                <a16:creationId xmlns:a16="http://schemas.microsoft.com/office/drawing/2014/main" id="{CC7E116B-D2FE-8029-F102-28482CED59B0}"/>
              </a:ext>
            </a:extLst>
          </p:cNvPr>
          <p:cNvSpPr>
            <a:spLocks noGrp="1"/>
          </p:cNvSpPr>
          <p:nvPr>
            <p:ph type="body" sz="quarter" idx="14" hasCustomPrompt="1"/>
          </p:nvPr>
        </p:nvSpPr>
        <p:spPr>
          <a:xfrm>
            <a:off x="952500" y="4759618"/>
            <a:ext cx="4686300" cy="622300"/>
          </a:xfrm>
          <a:prstGeom prst="rect">
            <a:avLst/>
          </a:prstGeom>
        </p:spPr>
        <p:txBody>
          <a:bodyPr anchor="ctr">
            <a:noAutofit/>
          </a:bodyPr>
          <a:lstStyle>
            <a:lvl1pPr marL="0" indent="0">
              <a:lnSpc>
                <a:spcPct val="100000"/>
              </a:lnSpc>
              <a:buNone/>
              <a:defRPr sz="1800" b="0" i="1">
                <a:latin typeface="+mn-lt"/>
              </a:defRPr>
            </a:lvl1pPr>
          </a:lstStyle>
          <a:p>
            <a:pPr lvl="0"/>
            <a:r>
              <a:rPr lang="en-US" dirty="0"/>
              <a:t>Click to add the author’s name</a:t>
            </a:r>
          </a:p>
        </p:txBody>
      </p:sp>
      <p:pic>
        <p:nvPicPr>
          <p:cNvPr id="4" name="Picture 3">
            <a:extLst>
              <a:ext uri="{FF2B5EF4-FFF2-40B4-BE49-F238E27FC236}">
                <a16:creationId xmlns:a16="http://schemas.microsoft.com/office/drawing/2014/main" id="{581EE01A-23C2-F8D5-2384-023AC8FA97E0}"/>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89848582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Red_highlighte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76029AD-1D32-685F-3152-0516E45BE45D}"/>
              </a:ext>
            </a:extLst>
          </p:cNvPr>
          <p:cNvSpPr>
            <a:spLocks noGrp="1"/>
          </p:cNvSpPr>
          <p:nvPr>
            <p:ph type="body" sz="quarter" idx="13"/>
          </p:nvPr>
        </p:nvSpPr>
        <p:spPr>
          <a:xfrm>
            <a:off x="443921" y="1297173"/>
            <a:ext cx="6683265" cy="2131828"/>
          </a:xfrm>
          <a:prstGeom prst="rect">
            <a:avLst/>
          </a:prstGeom>
        </p:spPr>
        <p:txBody>
          <a:bodyPr>
            <a:noAutofit/>
          </a:bodyPr>
          <a:lstStyle>
            <a:lvl1pPr marL="0" indent="0">
              <a:lnSpc>
                <a:spcPct val="100000"/>
              </a:lnSpc>
              <a:buNone/>
              <a:defRPr sz="3600" b="1"/>
            </a:lvl1pPr>
          </a:lstStyle>
          <a:p>
            <a:pPr lvl="0"/>
            <a:endParaRPr lang="en-US" dirty="0"/>
          </a:p>
        </p:txBody>
      </p:sp>
      <p:pic>
        <p:nvPicPr>
          <p:cNvPr id="3" name="Picture 2">
            <a:extLst>
              <a:ext uri="{FF2B5EF4-FFF2-40B4-BE49-F238E27FC236}">
                <a16:creationId xmlns:a16="http://schemas.microsoft.com/office/drawing/2014/main" id="{85256DBB-84CC-C614-857B-C35C00C4AB17}"/>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22719890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Red_la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FD92BA1-52B2-AA53-5B3D-C6CCD294C7CB}"/>
              </a:ext>
            </a:extLst>
          </p:cNvPr>
          <p:cNvSpPr>
            <a:spLocks noGrp="1"/>
          </p:cNvSpPr>
          <p:nvPr>
            <p:ph type="ctrTitle"/>
          </p:nvPr>
        </p:nvSpPr>
        <p:spPr>
          <a:xfrm>
            <a:off x="443921" y="500194"/>
            <a:ext cx="6679721"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B4D0FF90-1989-0773-3311-86B459E9F2EA}"/>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buNone/>
              <a:defRPr sz="1800"/>
            </a:lvl1pPr>
          </a:lstStyle>
          <a:p>
            <a:pPr lvl="0"/>
            <a:endParaRPr lang="en-US" dirty="0"/>
          </a:p>
        </p:txBody>
      </p:sp>
      <p:pic>
        <p:nvPicPr>
          <p:cNvPr id="3" name="Picture 2">
            <a:extLst>
              <a:ext uri="{FF2B5EF4-FFF2-40B4-BE49-F238E27FC236}">
                <a16:creationId xmlns:a16="http://schemas.microsoft.com/office/drawing/2014/main" id="{3D5CAE40-06A7-714E-722E-1EB095B8FE1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33728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Red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2" y="500194"/>
            <a:ext cx="11303577"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1" name="Content Placeholder 5">
            <a:extLst>
              <a:ext uri="{FF2B5EF4-FFF2-40B4-BE49-F238E27FC236}">
                <a16:creationId xmlns:a16="http://schemas.microsoft.com/office/drawing/2014/main" id="{36AE348E-DBD9-C0BD-924D-E8F93B34792E}"/>
              </a:ext>
            </a:extLst>
          </p:cNvPr>
          <p:cNvSpPr>
            <a:spLocks noGrp="1"/>
          </p:cNvSpPr>
          <p:nvPr>
            <p:ph sz="quarter" idx="4"/>
          </p:nvPr>
        </p:nvSpPr>
        <p:spPr>
          <a:xfrm>
            <a:off x="443922" y="1733108"/>
            <a:ext cx="11303578" cy="4348715"/>
          </a:xfrm>
          <a:prstGeom prst="rect">
            <a:avLst/>
          </a:prstGeom>
        </p:spPr>
        <p:txBody>
          <a:bodyPr/>
          <a:lstStyle>
            <a:lvl1pPr>
              <a:defRPr>
                <a:no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86B6BAC1-D792-8826-2337-B6A97D9A6F6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2819918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Red_break_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DCAF6C-3019-6F70-2286-C5792C4363E8}"/>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6">
            <a:extLst>
              <a:ext uri="{FF2B5EF4-FFF2-40B4-BE49-F238E27FC236}">
                <a16:creationId xmlns:a16="http://schemas.microsoft.com/office/drawing/2014/main" id="{830D3FB5-8605-FDB1-1ABD-F61723E1CA2F}"/>
              </a:ext>
            </a:extLst>
          </p:cNvPr>
          <p:cNvSpPr>
            <a:spLocks noGrp="1"/>
          </p:cNvSpPr>
          <p:nvPr>
            <p:ph type="body" sz="quarter" idx="13"/>
          </p:nvPr>
        </p:nvSpPr>
        <p:spPr>
          <a:xfrm>
            <a:off x="1201479" y="1711845"/>
            <a:ext cx="5819073" cy="691114"/>
          </a:xfrm>
          <a:prstGeom prst="rect">
            <a:avLst/>
          </a:prstGeom>
        </p:spPr>
        <p:txBody>
          <a:bodyPr anchor="ctr">
            <a:noAutofit/>
          </a:bodyPr>
          <a:lstStyle>
            <a:lvl1pPr marL="0" indent="0">
              <a:lnSpc>
                <a:spcPct val="100000"/>
              </a:lnSpc>
              <a:buNone/>
              <a:defRPr sz="4400"/>
            </a:lvl1pPr>
          </a:lstStyle>
          <a:p>
            <a:pPr lvl="0"/>
            <a:endParaRPr lang="en-US" dirty="0"/>
          </a:p>
        </p:txBody>
      </p:sp>
      <p:sp>
        <p:nvSpPr>
          <p:cNvPr id="10" name="Text Placeholder 6">
            <a:extLst>
              <a:ext uri="{FF2B5EF4-FFF2-40B4-BE49-F238E27FC236}">
                <a16:creationId xmlns:a16="http://schemas.microsoft.com/office/drawing/2014/main" id="{D60CAB47-BCE7-4DDF-B78D-31A001A2F500}"/>
              </a:ext>
            </a:extLst>
          </p:cNvPr>
          <p:cNvSpPr>
            <a:spLocks noGrp="1"/>
          </p:cNvSpPr>
          <p:nvPr>
            <p:ph type="body" sz="quarter" idx="14"/>
          </p:nvPr>
        </p:nvSpPr>
        <p:spPr>
          <a:xfrm>
            <a:off x="1201479" y="2445487"/>
            <a:ext cx="7166344" cy="855189"/>
          </a:xfrm>
          <a:prstGeom prst="rect">
            <a:avLst/>
          </a:prstGeom>
        </p:spPr>
        <p:txBody>
          <a:bodyPr anchor="ctr">
            <a:noAutofit/>
          </a:bodyPr>
          <a:lstStyle>
            <a:lvl1pPr marL="0" indent="0">
              <a:lnSpc>
                <a:spcPct val="100000"/>
              </a:lnSpc>
              <a:buNone/>
              <a:defRPr sz="7200" b="1"/>
            </a:lvl1pPr>
          </a:lstStyle>
          <a:p>
            <a:pPr lvl="0"/>
            <a:endParaRPr lang="en-US" dirty="0"/>
          </a:p>
        </p:txBody>
      </p:sp>
      <p:pic>
        <p:nvPicPr>
          <p:cNvPr id="4" name="Picture 3">
            <a:extLst>
              <a:ext uri="{FF2B5EF4-FFF2-40B4-BE49-F238E27FC236}">
                <a16:creationId xmlns:a16="http://schemas.microsoft.com/office/drawing/2014/main" id="{4B1F8BED-FE48-CDF0-DEFB-8F7954964A94}"/>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974244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ech - 3">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person using a phone&#10;&#10;Description automatically generated">
            <a:extLst>
              <a:ext uri="{FF2B5EF4-FFF2-40B4-BE49-F238E27FC236}">
                <a16:creationId xmlns:a16="http://schemas.microsoft.com/office/drawing/2014/main" id="{B6F286F0-CF25-9242-CA8B-50947E0F106B}"/>
              </a:ext>
            </a:extLst>
          </p:cNvPr>
          <p:cNvPicPr>
            <a:picLocks noChangeAspect="1"/>
          </p:cNvPicPr>
          <p:nvPr userDrawn="1"/>
        </p:nvPicPr>
        <p:blipFill>
          <a:blip r:embed="rId2">
            <a:extLst>
              <a:ext uri="{28A0092B-C50C-407E-A947-70E740481C1C}">
                <a14:useLocalDpi xmlns:a14="http://schemas.microsoft.com/office/drawing/2010/main" val="0"/>
              </a:ext>
            </a:extLst>
          </a:blip>
          <a:srcRect l="11955" r="32973"/>
          <a:stretch/>
        </p:blipFill>
        <p:spPr>
          <a:xfrm>
            <a:off x="6528389" y="-8078"/>
            <a:ext cx="5663609"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3106673082"/>
      </p:ext>
    </p:extLst>
  </p:cSld>
  <p:clrMapOvr>
    <a:masterClrMapping/>
  </p:clrMapOvr>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urple_text+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CB52ED4D-1FD8-8A85-D9F2-130947E58313}"/>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3" name="Text Placeholder 6">
            <a:extLst>
              <a:ext uri="{FF2B5EF4-FFF2-40B4-BE49-F238E27FC236}">
                <a16:creationId xmlns:a16="http://schemas.microsoft.com/office/drawing/2014/main" id="{EA2B2ADB-E9C2-46B9-217D-95C46BD1C9B0}"/>
              </a:ext>
            </a:extLst>
          </p:cNvPr>
          <p:cNvSpPr>
            <a:spLocks noGrp="1"/>
          </p:cNvSpPr>
          <p:nvPr>
            <p:ph type="body" sz="quarter" idx="13"/>
          </p:nvPr>
        </p:nvSpPr>
        <p:spPr>
          <a:xfrm>
            <a:off x="443922" y="1733108"/>
            <a:ext cx="5744228" cy="4348715"/>
          </a:xfrm>
          <a:prstGeom prst="rect">
            <a:avLst/>
          </a:prstGeom>
        </p:spPr>
        <p:txBody>
          <a:bodyPr>
            <a:noAutofit/>
          </a:bodyPr>
          <a:lstStyle>
            <a:lvl1pPr marL="0" indent="0">
              <a:lnSpc>
                <a:spcPct val="100000"/>
              </a:lnSpc>
              <a:buNone/>
              <a:defRPr sz="1800"/>
            </a:lvl1pPr>
          </a:lstStyle>
          <a:p>
            <a:pPr lvl="0"/>
            <a:endParaRPr lang="en-US" dirty="0"/>
          </a:p>
        </p:txBody>
      </p:sp>
      <p:sp>
        <p:nvSpPr>
          <p:cNvPr id="13" name="Content Placeholder 5">
            <a:extLst>
              <a:ext uri="{FF2B5EF4-FFF2-40B4-BE49-F238E27FC236}">
                <a16:creationId xmlns:a16="http://schemas.microsoft.com/office/drawing/2014/main" id="{FC2D1BDC-8F98-CD0B-F342-F69276C053CA}"/>
              </a:ext>
            </a:extLst>
          </p:cNvPr>
          <p:cNvSpPr>
            <a:spLocks noGrp="1"/>
          </p:cNvSpPr>
          <p:nvPr>
            <p:ph sz="quarter" idx="4"/>
          </p:nvPr>
        </p:nvSpPr>
        <p:spPr>
          <a:xfrm>
            <a:off x="6659426" y="1733108"/>
            <a:ext cx="5532574" cy="4348715"/>
          </a:xfrm>
          <a:prstGeom prst="rect">
            <a:avLst/>
          </a:prstGeom>
        </p:spPr>
        <p:txBody>
          <a:bodyPr/>
          <a:lstStyle>
            <a:lvl1pPr>
              <a:defRPr>
                <a:noFill/>
              </a:defRPr>
            </a:lvl1pPr>
          </a:lstStyle>
          <a:p>
            <a:pPr lvl="0"/>
            <a:endParaRPr lang="en-US" dirty="0"/>
          </a:p>
        </p:txBody>
      </p:sp>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AAFAF83E-84C1-EB63-2AE6-A697F4B2314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26529755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Purple_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B2C07A9-8BAB-F929-717A-24BD0BCB0D31}"/>
              </a:ext>
              <a:ext uri="{C183D7F6-B498-43B3-948B-1728B52AA6E4}">
                <adec:decorative xmlns:adec="http://schemas.microsoft.com/office/drawing/2017/decorative" val="1"/>
              </a:ext>
            </a:extLst>
          </p:cNvPr>
          <p:cNvPicPr>
            <a:picLocks noChangeAspect="1"/>
          </p:cNvPicPr>
          <p:nvPr userDrawn="1"/>
        </p:nvPicPr>
        <p:blipFill>
          <a:blip r:embed="rId2"/>
          <a:srcRect r="11695"/>
          <a:stretch/>
        </p:blipFill>
        <p:spPr>
          <a:xfrm>
            <a:off x="8961679" y="1733108"/>
            <a:ext cx="3230321" cy="4061405"/>
          </a:xfrm>
          <a:prstGeom prst="rect">
            <a:avLst/>
          </a:prstGeom>
        </p:spPr>
      </p:pic>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7686287"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2A9F038F-3F25-E2F9-C87A-21E6BA0347E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99104167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Purple_text_colum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13" name="Text Placeholder 6">
            <a:extLst>
              <a:ext uri="{FF2B5EF4-FFF2-40B4-BE49-F238E27FC236}">
                <a16:creationId xmlns:a16="http://schemas.microsoft.com/office/drawing/2014/main" id="{68E43A38-C814-1ECB-B0C2-350BCC4A5CC1}"/>
              </a:ext>
            </a:extLst>
          </p:cNvPr>
          <p:cNvSpPr>
            <a:spLocks noGrp="1"/>
          </p:cNvSpPr>
          <p:nvPr>
            <p:ph type="body" sz="quarter" idx="15"/>
          </p:nvPr>
        </p:nvSpPr>
        <p:spPr>
          <a:xfrm>
            <a:off x="61081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0D058DBC-ECFC-992C-B787-CF026CF7FC2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63263744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urple_image+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Content Placeholder 5">
            <a:extLst>
              <a:ext uri="{FF2B5EF4-FFF2-40B4-BE49-F238E27FC236}">
                <a16:creationId xmlns:a16="http://schemas.microsoft.com/office/drawing/2014/main" id="{63EADF05-6147-C359-65E0-0B6C167D1B0D}"/>
              </a:ext>
            </a:extLst>
          </p:cNvPr>
          <p:cNvSpPr>
            <a:spLocks noGrp="1"/>
          </p:cNvSpPr>
          <p:nvPr>
            <p:ph sz="quarter" idx="4"/>
          </p:nvPr>
        </p:nvSpPr>
        <p:spPr>
          <a:xfrm>
            <a:off x="443922" y="1788393"/>
            <a:ext cx="8062124" cy="4238146"/>
          </a:xfrm>
          <a:prstGeom prst="rect">
            <a:avLst/>
          </a:prstGeom>
        </p:spPr>
        <p:txBody>
          <a:bodyPr/>
          <a:lstStyle>
            <a:lvl1pPr>
              <a:defRPr>
                <a:noFill/>
              </a:defRPr>
            </a:lvl1pPr>
          </a:lstStyle>
          <a:p>
            <a:pPr lvl="0"/>
            <a:endParaRPr lang="en-US" dirty="0"/>
          </a:p>
        </p:txBody>
      </p:sp>
      <p:sp>
        <p:nvSpPr>
          <p:cNvPr id="7" name="Text Placeholder 6">
            <a:extLst>
              <a:ext uri="{FF2B5EF4-FFF2-40B4-BE49-F238E27FC236}">
                <a16:creationId xmlns:a16="http://schemas.microsoft.com/office/drawing/2014/main" id="{4A3EF1E2-21DA-1F1B-ED20-1E0CA1400869}"/>
              </a:ext>
            </a:extLst>
          </p:cNvPr>
          <p:cNvSpPr>
            <a:spLocks noGrp="1"/>
          </p:cNvSpPr>
          <p:nvPr>
            <p:ph type="body" sz="quarter" idx="14"/>
          </p:nvPr>
        </p:nvSpPr>
        <p:spPr>
          <a:xfrm>
            <a:off x="8506047" y="3514506"/>
            <a:ext cx="3685953" cy="785919"/>
          </a:xfrm>
          <a:prstGeom prst="rect">
            <a:avLst/>
          </a:prstGeom>
          <a:solidFill>
            <a:srgbClr val="5F5F5F"/>
          </a:solidFill>
        </p:spPr>
        <p:txBody>
          <a:bodyPr lIns="288000" tIns="251999" rIns="288000" bIns="251999" anchor="ctr">
            <a:spAutoFit/>
          </a:bodyPr>
          <a:lstStyle>
            <a:lvl1pPr marL="0" indent="0">
              <a:lnSpc>
                <a:spcPct val="100000"/>
              </a:lnSpc>
              <a:buNone/>
              <a:defRPr sz="1800">
                <a:solidFill>
                  <a:schemeClr val="bg1"/>
                </a:solid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2FF1A10E-9321-C019-89DF-4455D521905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61143197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urple_icons+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93977-4867-A718-5684-B7AE0372295F}"/>
              </a:ext>
              <a:ext uri="{C183D7F6-B498-43B3-948B-1728B52AA6E4}">
                <adec:decorative xmlns:adec="http://schemas.microsoft.com/office/drawing/2017/decorative" val="1"/>
              </a:ext>
            </a:extLst>
          </p:cNvPr>
          <p:cNvSpPr/>
          <p:nvPr userDrawn="1"/>
        </p:nvSpPr>
        <p:spPr>
          <a:xfrm>
            <a:off x="0" y="1892300"/>
            <a:ext cx="12192000" cy="3810000"/>
          </a:xfrm>
          <a:prstGeom prst="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5" name="Content Placeholder 5">
            <a:extLst>
              <a:ext uri="{FF2B5EF4-FFF2-40B4-BE49-F238E27FC236}">
                <a16:creationId xmlns:a16="http://schemas.microsoft.com/office/drawing/2014/main" id="{C8650218-E8C4-B267-B89C-CD94E6AC1DF7}"/>
              </a:ext>
            </a:extLst>
          </p:cNvPr>
          <p:cNvSpPr>
            <a:spLocks noGrp="1"/>
          </p:cNvSpPr>
          <p:nvPr>
            <p:ph sz="quarter" idx="4"/>
          </p:nvPr>
        </p:nvSpPr>
        <p:spPr>
          <a:xfrm>
            <a:off x="698499" y="2336800"/>
            <a:ext cx="927102" cy="838201"/>
          </a:xfrm>
          <a:prstGeom prst="rect">
            <a:avLst/>
          </a:prstGeom>
        </p:spPr>
        <p:txBody>
          <a:bodyPr/>
          <a:lstStyle>
            <a:lvl1pPr>
              <a:defRPr>
                <a:noFill/>
              </a:defRPr>
            </a:lvl1pPr>
          </a:lstStyle>
          <a:p>
            <a:pPr lvl="0"/>
            <a:endParaRPr lang="en-US" dirty="0"/>
          </a:p>
        </p:txBody>
      </p:sp>
      <p:sp>
        <p:nvSpPr>
          <p:cNvPr id="12" name="Text Placeholder 6">
            <a:extLst>
              <a:ext uri="{FF2B5EF4-FFF2-40B4-BE49-F238E27FC236}">
                <a16:creationId xmlns:a16="http://schemas.microsoft.com/office/drawing/2014/main" id="{2BFAE9F9-5429-CFF8-597C-34C1D92EB77C}"/>
              </a:ext>
            </a:extLst>
          </p:cNvPr>
          <p:cNvSpPr>
            <a:spLocks noGrp="1"/>
          </p:cNvSpPr>
          <p:nvPr>
            <p:ph type="body" sz="quarter" idx="14"/>
          </p:nvPr>
        </p:nvSpPr>
        <p:spPr>
          <a:xfrm>
            <a:off x="6984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3" name="Content Placeholder 5">
            <a:extLst>
              <a:ext uri="{FF2B5EF4-FFF2-40B4-BE49-F238E27FC236}">
                <a16:creationId xmlns:a16="http://schemas.microsoft.com/office/drawing/2014/main" id="{2ECB421E-ABC7-A07A-7FBD-08786784AF10}"/>
              </a:ext>
            </a:extLst>
          </p:cNvPr>
          <p:cNvSpPr>
            <a:spLocks noGrp="1"/>
          </p:cNvSpPr>
          <p:nvPr>
            <p:ph sz="quarter" idx="16"/>
          </p:nvPr>
        </p:nvSpPr>
        <p:spPr>
          <a:xfrm>
            <a:off x="4432299" y="2336800"/>
            <a:ext cx="927102" cy="838201"/>
          </a:xfrm>
          <a:prstGeom prst="rect">
            <a:avLst/>
          </a:prstGeom>
        </p:spPr>
        <p:txBody>
          <a:bodyPr/>
          <a:lstStyle>
            <a:lvl1pPr>
              <a:defRPr>
                <a:noFill/>
              </a:defRPr>
            </a:lvl1pPr>
          </a:lstStyle>
          <a:p>
            <a:pPr lvl="0"/>
            <a:endParaRPr lang="en-US" dirty="0"/>
          </a:p>
        </p:txBody>
      </p:sp>
      <p:sp>
        <p:nvSpPr>
          <p:cNvPr id="22" name="Text Placeholder 6">
            <a:extLst>
              <a:ext uri="{FF2B5EF4-FFF2-40B4-BE49-F238E27FC236}">
                <a16:creationId xmlns:a16="http://schemas.microsoft.com/office/drawing/2014/main" id="{C9428658-31AB-5478-AB9C-2332ED08CF85}"/>
              </a:ext>
            </a:extLst>
          </p:cNvPr>
          <p:cNvSpPr>
            <a:spLocks noGrp="1"/>
          </p:cNvSpPr>
          <p:nvPr>
            <p:ph type="body" sz="quarter" idx="15"/>
          </p:nvPr>
        </p:nvSpPr>
        <p:spPr>
          <a:xfrm>
            <a:off x="44322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5" name="Content Placeholder 5">
            <a:extLst>
              <a:ext uri="{FF2B5EF4-FFF2-40B4-BE49-F238E27FC236}">
                <a16:creationId xmlns:a16="http://schemas.microsoft.com/office/drawing/2014/main" id="{58E79EAA-5AB5-1EC9-B4AE-C198BEE38B2F}"/>
              </a:ext>
            </a:extLst>
          </p:cNvPr>
          <p:cNvSpPr>
            <a:spLocks noGrp="1"/>
          </p:cNvSpPr>
          <p:nvPr>
            <p:ph sz="quarter" idx="18"/>
          </p:nvPr>
        </p:nvSpPr>
        <p:spPr>
          <a:xfrm>
            <a:off x="8178799" y="2336800"/>
            <a:ext cx="927102" cy="838201"/>
          </a:xfrm>
          <a:prstGeom prst="rect">
            <a:avLst/>
          </a:prstGeom>
        </p:spPr>
        <p:txBody>
          <a:bodyPr/>
          <a:lstStyle>
            <a:lvl1pPr>
              <a:defRPr>
                <a:noFill/>
              </a:defRPr>
            </a:lvl1pPr>
          </a:lstStyle>
          <a:p>
            <a:pPr lvl="0"/>
            <a:endParaRPr lang="en-US" dirty="0"/>
          </a:p>
        </p:txBody>
      </p:sp>
      <p:sp>
        <p:nvSpPr>
          <p:cNvPr id="24" name="Text Placeholder 6">
            <a:extLst>
              <a:ext uri="{FF2B5EF4-FFF2-40B4-BE49-F238E27FC236}">
                <a16:creationId xmlns:a16="http://schemas.microsoft.com/office/drawing/2014/main" id="{CE4CF326-14CF-E04A-03AF-3867D47E3BBA}"/>
              </a:ext>
            </a:extLst>
          </p:cNvPr>
          <p:cNvSpPr>
            <a:spLocks noGrp="1"/>
          </p:cNvSpPr>
          <p:nvPr>
            <p:ph type="body" sz="quarter" idx="17"/>
          </p:nvPr>
        </p:nvSpPr>
        <p:spPr>
          <a:xfrm>
            <a:off x="81787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0E63F0D2-F250-3107-1483-DBDD26CD5D7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28515521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Purple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10531E-8BB5-02D6-AFEC-E5A33795F5F0}"/>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519112" y="613607"/>
            <a:ext cx="7772400" cy="3819361"/>
          </a:xfrm>
          <a:prstGeom prst="rect">
            <a:avLst/>
          </a:prstGeom>
        </p:spPr>
      </p:pic>
      <p:pic>
        <p:nvPicPr>
          <p:cNvPr id="2" name="Picture 1">
            <a:extLst>
              <a:ext uri="{FF2B5EF4-FFF2-40B4-BE49-F238E27FC236}">
                <a16:creationId xmlns:a16="http://schemas.microsoft.com/office/drawing/2014/main" id="{56DA6B95-D3C8-78E5-07B4-FD97F67B4DA4}"/>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0" y="4629819"/>
            <a:ext cx="6134101" cy="881899"/>
          </a:xfrm>
          <a:prstGeom prst="rect">
            <a:avLst/>
          </a:prstGeom>
        </p:spPr>
      </p:pic>
      <p:sp>
        <p:nvSpPr>
          <p:cNvPr id="10" name="Text Placeholder 6">
            <a:extLst>
              <a:ext uri="{FF2B5EF4-FFF2-40B4-BE49-F238E27FC236}">
                <a16:creationId xmlns:a16="http://schemas.microsoft.com/office/drawing/2014/main" id="{F7391170-BBCB-B41E-7EF3-11552AE09343}"/>
              </a:ext>
            </a:extLst>
          </p:cNvPr>
          <p:cNvSpPr>
            <a:spLocks noGrp="1"/>
          </p:cNvSpPr>
          <p:nvPr>
            <p:ph type="body" sz="quarter" idx="13"/>
          </p:nvPr>
        </p:nvSpPr>
        <p:spPr>
          <a:xfrm>
            <a:off x="952500" y="1130300"/>
            <a:ext cx="6756400" cy="2832100"/>
          </a:xfrm>
          <a:prstGeom prst="rect">
            <a:avLst/>
          </a:prstGeom>
        </p:spPr>
        <p:txBody>
          <a:bodyPr>
            <a:noAutofit/>
          </a:bodyPr>
          <a:lstStyle>
            <a:lvl1pPr marL="0" indent="0">
              <a:lnSpc>
                <a:spcPct val="100000"/>
              </a:lnSpc>
              <a:buNone/>
              <a:defRPr sz="2400" b="0"/>
            </a:lvl1pPr>
          </a:lstStyle>
          <a:p>
            <a:pPr lvl="0"/>
            <a:endParaRPr lang="en-US" dirty="0"/>
          </a:p>
        </p:txBody>
      </p:sp>
      <p:sp>
        <p:nvSpPr>
          <p:cNvPr id="11" name="Text Placeholder 6">
            <a:extLst>
              <a:ext uri="{FF2B5EF4-FFF2-40B4-BE49-F238E27FC236}">
                <a16:creationId xmlns:a16="http://schemas.microsoft.com/office/drawing/2014/main" id="{CC7E116B-D2FE-8029-F102-28482CED59B0}"/>
              </a:ext>
            </a:extLst>
          </p:cNvPr>
          <p:cNvSpPr>
            <a:spLocks noGrp="1"/>
          </p:cNvSpPr>
          <p:nvPr>
            <p:ph type="body" sz="quarter" idx="14" hasCustomPrompt="1"/>
          </p:nvPr>
        </p:nvSpPr>
        <p:spPr>
          <a:xfrm>
            <a:off x="952500" y="4759618"/>
            <a:ext cx="4686300" cy="622300"/>
          </a:xfrm>
          <a:prstGeom prst="rect">
            <a:avLst/>
          </a:prstGeom>
        </p:spPr>
        <p:txBody>
          <a:bodyPr anchor="ctr">
            <a:noAutofit/>
          </a:bodyPr>
          <a:lstStyle>
            <a:lvl1pPr marL="0" indent="0">
              <a:lnSpc>
                <a:spcPct val="100000"/>
              </a:lnSpc>
              <a:buNone/>
              <a:defRPr sz="1800" b="0" i="1">
                <a:latin typeface="+mn-lt"/>
              </a:defRPr>
            </a:lvl1pPr>
          </a:lstStyle>
          <a:p>
            <a:pPr lvl="0"/>
            <a:r>
              <a:rPr lang="en-US" dirty="0"/>
              <a:t>Click to add the author’s name</a:t>
            </a:r>
          </a:p>
        </p:txBody>
      </p:sp>
      <p:pic>
        <p:nvPicPr>
          <p:cNvPr id="5" name="Picture 4">
            <a:extLst>
              <a:ext uri="{FF2B5EF4-FFF2-40B4-BE49-F238E27FC236}">
                <a16:creationId xmlns:a16="http://schemas.microsoft.com/office/drawing/2014/main" id="{D9A27BC2-2F18-5323-A182-B58E5988F647}"/>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662927230"/>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Purple_highlighte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76029AD-1D32-685F-3152-0516E45BE45D}"/>
              </a:ext>
            </a:extLst>
          </p:cNvPr>
          <p:cNvSpPr>
            <a:spLocks noGrp="1"/>
          </p:cNvSpPr>
          <p:nvPr>
            <p:ph type="body" sz="quarter" idx="13"/>
          </p:nvPr>
        </p:nvSpPr>
        <p:spPr>
          <a:xfrm>
            <a:off x="443921" y="1297173"/>
            <a:ext cx="6683265" cy="2131828"/>
          </a:xfrm>
          <a:prstGeom prst="rect">
            <a:avLst/>
          </a:prstGeom>
        </p:spPr>
        <p:txBody>
          <a:bodyPr>
            <a:noAutofit/>
          </a:bodyPr>
          <a:lstStyle>
            <a:lvl1pPr marL="0" indent="0">
              <a:lnSpc>
                <a:spcPct val="100000"/>
              </a:lnSpc>
              <a:buNone/>
              <a:defRPr sz="3600" b="1"/>
            </a:lvl1pPr>
          </a:lstStyle>
          <a:p>
            <a:pPr lvl="0"/>
            <a:endParaRPr lang="en-US" dirty="0"/>
          </a:p>
        </p:txBody>
      </p:sp>
      <p:pic>
        <p:nvPicPr>
          <p:cNvPr id="3" name="Picture 2">
            <a:extLst>
              <a:ext uri="{FF2B5EF4-FFF2-40B4-BE49-F238E27FC236}">
                <a16:creationId xmlns:a16="http://schemas.microsoft.com/office/drawing/2014/main" id="{764599EA-33A9-714A-71F9-C9917BED559C}"/>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96855707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Purple_la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FD92BA1-52B2-AA53-5B3D-C6CCD294C7CB}"/>
              </a:ext>
            </a:extLst>
          </p:cNvPr>
          <p:cNvSpPr>
            <a:spLocks noGrp="1"/>
          </p:cNvSpPr>
          <p:nvPr>
            <p:ph type="ctrTitle"/>
          </p:nvPr>
        </p:nvSpPr>
        <p:spPr>
          <a:xfrm>
            <a:off x="443921" y="500194"/>
            <a:ext cx="6679721"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B4D0FF90-1989-0773-3311-86B459E9F2EA}"/>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buNone/>
              <a:defRPr sz="1800"/>
            </a:lvl1pPr>
          </a:lstStyle>
          <a:p>
            <a:pPr lvl="0"/>
            <a:endParaRPr lang="en-US" dirty="0"/>
          </a:p>
        </p:txBody>
      </p:sp>
      <p:pic>
        <p:nvPicPr>
          <p:cNvPr id="3" name="Picture 2">
            <a:extLst>
              <a:ext uri="{FF2B5EF4-FFF2-40B4-BE49-F238E27FC236}">
                <a16:creationId xmlns:a16="http://schemas.microsoft.com/office/drawing/2014/main" id="{4ED66C63-7725-D0B5-A2BA-B83166EDE7E9}"/>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4102830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Purple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2" y="500194"/>
            <a:ext cx="11303577"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1" name="Content Placeholder 5">
            <a:extLst>
              <a:ext uri="{FF2B5EF4-FFF2-40B4-BE49-F238E27FC236}">
                <a16:creationId xmlns:a16="http://schemas.microsoft.com/office/drawing/2014/main" id="{36AE348E-DBD9-C0BD-924D-E8F93B34792E}"/>
              </a:ext>
            </a:extLst>
          </p:cNvPr>
          <p:cNvSpPr>
            <a:spLocks noGrp="1"/>
          </p:cNvSpPr>
          <p:nvPr>
            <p:ph sz="quarter" idx="4"/>
          </p:nvPr>
        </p:nvSpPr>
        <p:spPr>
          <a:xfrm>
            <a:off x="443922" y="1733108"/>
            <a:ext cx="11303578" cy="4348715"/>
          </a:xfrm>
          <a:prstGeom prst="rect">
            <a:avLst/>
          </a:prstGeom>
        </p:spPr>
        <p:txBody>
          <a:bodyPr/>
          <a:lstStyle>
            <a:lvl1pPr>
              <a:defRPr>
                <a:no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FB325625-45A1-4974-9E2F-ACF1457967F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312751237"/>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Purple_break_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DCAF6C-3019-6F70-2286-C5792C4363E8}"/>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6">
            <a:extLst>
              <a:ext uri="{FF2B5EF4-FFF2-40B4-BE49-F238E27FC236}">
                <a16:creationId xmlns:a16="http://schemas.microsoft.com/office/drawing/2014/main" id="{830D3FB5-8605-FDB1-1ABD-F61723E1CA2F}"/>
              </a:ext>
            </a:extLst>
          </p:cNvPr>
          <p:cNvSpPr>
            <a:spLocks noGrp="1"/>
          </p:cNvSpPr>
          <p:nvPr>
            <p:ph type="body" sz="quarter" idx="13"/>
          </p:nvPr>
        </p:nvSpPr>
        <p:spPr>
          <a:xfrm>
            <a:off x="1201479" y="1711845"/>
            <a:ext cx="5819073" cy="691114"/>
          </a:xfrm>
          <a:prstGeom prst="rect">
            <a:avLst/>
          </a:prstGeom>
        </p:spPr>
        <p:txBody>
          <a:bodyPr anchor="ctr">
            <a:noAutofit/>
          </a:bodyPr>
          <a:lstStyle>
            <a:lvl1pPr marL="0" indent="0">
              <a:lnSpc>
                <a:spcPct val="100000"/>
              </a:lnSpc>
              <a:buNone/>
              <a:defRPr sz="4400"/>
            </a:lvl1pPr>
          </a:lstStyle>
          <a:p>
            <a:pPr lvl="0"/>
            <a:endParaRPr lang="en-US" dirty="0"/>
          </a:p>
        </p:txBody>
      </p:sp>
      <p:sp>
        <p:nvSpPr>
          <p:cNvPr id="10" name="Text Placeholder 6">
            <a:extLst>
              <a:ext uri="{FF2B5EF4-FFF2-40B4-BE49-F238E27FC236}">
                <a16:creationId xmlns:a16="http://schemas.microsoft.com/office/drawing/2014/main" id="{D60CAB47-BCE7-4DDF-B78D-31A001A2F500}"/>
              </a:ext>
            </a:extLst>
          </p:cNvPr>
          <p:cNvSpPr>
            <a:spLocks noGrp="1"/>
          </p:cNvSpPr>
          <p:nvPr>
            <p:ph type="body" sz="quarter" idx="14"/>
          </p:nvPr>
        </p:nvSpPr>
        <p:spPr>
          <a:xfrm>
            <a:off x="1201479" y="2445487"/>
            <a:ext cx="7166344" cy="855189"/>
          </a:xfrm>
          <a:prstGeom prst="rect">
            <a:avLst/>
          </a:prstGeom>
        </p:spPr>
        <p:txBody>
          <a:bodyPr anchor="ctr">
            <a:noAutofit/>
          </a:bodyPr>
          <a:lstStyle>
            <a:lvl1pPr marL="0" indent="0">
              <a:lnSpc>
                <a:spcPct val="100000"/>
              </a:lnSpc>
              <a:buNone/>
              <a:defRPr sz="7200" b="1"/>
            </a:lvl1pPr>
          </a:lstStyle>
          <a:p>
            <a:pPr lvl="0"/>
            <a:endParaRPr lang="en-US" dirty="0"/>
          </a:p>
        </p:txBody>
      </p:sp>
      <p:pic>
        <p:nvPicPr>
          <p:cNvPr id="4" name="Picture 3">
            <a:extLst>
              <a:ext uri="{FF2B5EF4-FFF2-40B4-BE49-F238E27FC236}">
                <a16:creationId xmlns:a16="http://schemas.microsoft.com/office/drawing/2014/main" id="{8A974466-2D86-293F-6B05-5E0EFB38430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5570953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ech - 4">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482900" y="1013077"/>
            <a:ext cx="5322477" cy="2027835"/>
          </a:xfrm>
          <a:prstGeom prst="rect">
            <a:avLst/>
          </a:prstGeom>
          <a:ln>
            <a:noFill/>
          </a:ln>
        </p:spPr>
        <p:txBody>
          <a:bodyPr lIns="0" rIns="0" anchor="ctr">
            <a:noAutofit/>
          </a:bodyPr>
          <a:lstStyle>
            <a:lvl1pPr algn="l">
              <a:lnSpc>
                <a:spcPct val="100000"/>
              </a:lnSpc>
              <a:defRPr sz="4200" b="1">
                <a:solidFill>
                  <a:schemeClr val="bg1"/>
                </a:solidFill>
                <a:latin typeface="+mn-lt"/>
              </a:defRPr>
            </a:lvl1pPr>
          </a:lstStyle>
          <a:p>
            <a:endParaRPr lang="en-GB" dirty="0"/>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3236157"/>
            <a:ext cx="5289439"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7" name="Picture 6" descr="A person using a tablet&#10;&#10;Description automatically generated">
            <a:extLst>
              <a:ext uri="{FF2B5EF4-FFF2-40B4-BE49-F238E27FC236}">
                <a16:creationId xmlns:a16="http://schemas.microsoft.com/office/drawing/2014/main" id="{05346C35-9053-75E7-9332-A8F5F094B785}"/>
              </a:ext>
            </a:extLst>
          </p:cNvPr>
          <p:cNvPicPr>
            <a:picLocks noChangeAspect="1"/>
          </p:cNvPicPr>
          <p:nvPr userDrawn="1"/>
        </p:nvPicPr>
        <p:blipFill>
          <a:blip r:embed="rId2">
            <a:extLst>
              <a:ext uri="{28A0092B-C50C-407E-A947-70E740481C1C}">
                <a14:useLocalDpi xmlns:a14="http://schemas.microsoft.com/office/drawing/2010/main" val="0"/>
              </a:ext>
            </a:extLst>
          </a:blip>
          <a:srcRect l="26995" r="18740"/>
          <a:stretch/>
        </p:blipFill>
        <p:spPr>
          <a:xfrm>
            <a:off x="6528389" y="0"/>
            <a:ext cx="5663610" cy="6858000"/>
          </a:xfrm>
          <a:prstGeom prst="rect">
            <a:avLst/>
          </a:prstGeom>
        </p:spPr>
      </p:pic>
      <p:pic>
        <p:nvPicPr>
          <p:cNvPr id="4" name="Picture 3">
            <a:extLst>
              <a:ext uri="{FF2B5EF4-FFF2-40B4-BE49-F238E27FC236}">
                <a16:creationId xmlns:a16="http://schemas.microsoft.com/office/drawing/2014/main" id="{D60A4229-1351-3FFE-81FC-8041CD7C210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482900" y="5100968"/>
            <a:ext cx="2360758" cy="1199265"/>
          </a:xfrm>
          <a:prstGeom prst="rect">
            <a:avLst/>
          </a:prstGeom>
        </p:spPr>
      </p:pic>
    </p:spTree>
    <p:extLst>
      <p:ext uri="{BB962C8B-B14F-4D97-AF65-F5344CB8AC3E}">
        <p14:creationId xmlns:p14="http://schemas.microsoft.com/office/powerpoint/2010/main" val="2883798060"/>
      </p:ext>
    </p:extLst>
  </p:cSld>
  <p:clrMapOvr>
    <a:masterClrMapping/>
  </p:clrMapOvr>
  <p:extLst>
    <p:ext uri="{DCECCB84-F9BA-43D5-87BE-67443E8EF086}">
      <p15:sldGuideLst xmlns:p15="http://schemas.microsoft.com/office/powerpoint/2012/main"/>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Orange_text+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320CCE-0666-0F0C-7744-F081564DDA42}"/>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CB52ED4D-1FD8-8A85-D9F2-130947E58313}"/>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3" name="Text Placeholder 6">
            <a:extLst>
              <a:ext uri="{FF2B5EF4-FFF2-40B4-BE49-F238E27FC236}">
                <a16:creationId xmlns:a16="http://schemas.microsoft.com/office/drawing/2014/main" id="{EA2B2ADB-E9C2-46B9-217D-95C46BD1C9B0}"/>
              </a:ext>
            </a:extLst>
          </p:cNvPr>
          <p:cNvSpPr>
            <a:spLocks noGrp="1"/>
          </p:cNvSpPr>
          <p:nvPr>
            <p:ph type="body" sz="quarter" idx="13"/>
          </p:nvPr>
        </p:nvSpPr>
        <p:spPr>
          <a:xfrm>
            <a:off x="443922" y="1733108"/>
            <a:ext cx="5744228" cy="4348715"/>
          </a:xfrm>
          <a:prstGeom prst="rect">
            <a:avLst/>
          </a:prstGeom>
        </p:spPr>
        <p:txBody>
          <a:bodyPr>
            <a:noAutofit/>
          </a:bodyPr>
          <a:lstStyle>
            <a:lvl1pPr marL="0" indent="0">
              <a:lnSpc>
                <a:spcPct val="100000"/>
              </a:lnSpc>
              <a:buNone/>
              <a:defRPr sz="1800"/>
            </a:lvl1pPr>
          </a:lstStyle>
          <a:p>
            <a:pPr lvl="0"/>
            <a:endParaRPr lang="en-US" dirty="0"/>
          </a:p>
        </p:txBody>
      </p:sp>
      <p:sp>
        <p:nvSpPr>
          <p:cNvPr id="13" name="Content Placeholder 5">
            <a:extLst>
              <a:ext uri="{FF2B5EF4-FFF2-40B4-BE49-F238E27FC236}">
                <a16:creationId xmlns:a16="http://schemas.microsoft.com/office/drawing/2014/main" id="{FC2D1BDC-8F98-CD0B-F342-F69276C053CA}"/>
              </a:ext>
            </a:extLst>
          </p:cNvPr>
          <p:cNvSpPr>
            <a:spLocks noGrp="1"/>
          </p:cNvSpPr>
          <p:nvPr>
            <p:ph sz="quarter" idx="4"/>
          </p:nvPr>
        </p:nvSpPr>
        <p:spPr>
          <a:xfrm>
            <a:off x="6659426" y="1733108"/>
            <a:ext cx="5532574" cy="4348715"/>
          </a:xfrm>
          <a:prstGeom prst="rect">
            <a:avLst/>
          </a:prstGeom>
        </p:spPr>
        <p:txBody>
          <a:bodyPr/>
          <a:lstStyle>
            <a:lvl1pPr>
              <a:defRPr>
                <a:noFill/>
              </a:defRPr>
            </a:lvl1pPr>
          </a:lstStyle>
          <a:p>
            <a:pPr lvl="0"/>
            <a:endParaRPr lang="en-US" dirty="0"/>
          </a:p>
        </p:txBody>
      </p:sp>
      <p:sp>
        <p:nvSpPr>
          <p:cNvPr id="2" name="Slide Number Placeholder 5">
            <a:extLst>
              <a:ext uri="{FF2B5EF4-FFF2-40B4-BE49-F238E27FC236}">
                <a16:creationId xmlns:a16="http://schemas.microsoft.com/office/drawing/2014/main" id="{8FBBDBF5-DBEB-9C3A-AA84-C6013F704FC0}"/>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A2A780B5-8449-24E7-03B6-02AD7F4CFFA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37500066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Orange_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B2C07A9-8BAB-F929-717A-24BD0BCB0D31}"/>
              </a:ext>
              <a:ext uri="{C183D7F6-B498-43B3-948B-1728B52AA6E4}">
                <adec:decorative xmlns:adec="http://schemas.microsoft.com/office/drawing/2017/decorative" val="1"/>
              </a:ext>
            </a:extLst>
          </p:cNvPr>
          <p:cNvPicPr>
            <a:picLocks noChangeAspect="1"/>
          </p:cNvPicPr>
          <p:nvPr userDrawn="1"/>
        </p:nvPicPr>
        <p:blipFill>
          <a:blip r:embed="rId2"/>
          <a:srcRect r="11695"/>
          <a:stretch/>
        </p:blipFill>
        <p:spPr>
          <a:xfrm>
            <a:off x="8961679" y="1733108"/>
            <a:ext cx="3230321" cy="4061405"/>
          </a:xfrm>
          <a:prstGeom prst="rect">
            <a:avLst/>
          </a:prstGeom>
        </p:spPr>
      </p:pic>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7686287"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89824F45-9A75-4C9D-D15D-D057CCC9F3C4}"/>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17057268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Orange_text_colum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65470D-A001-7E84-A761-67044DBA0BE6}"/>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66104-3DE6-F072-0A88-D9D6777CD744}"/>
              </a:ext>
            </a:extLst>
          </p:cNvPr>
          <p:cNvSpPr>
            <a:spLocks noGrp="1"/>
          </p:cNvSpPr>
          <p:nvPr>
            <p:ph type="ctrTitle"/>
          </p:nvPr>
        </p:nvSpPr>
        <p:spPr>
          <a:xfrm>
            <a:off x="443921" y="500194"/>
            <a:ext cx="10800000"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A94CA626-3C65-B748-140A-844B79E46FC4}"/>
              </a:ext>
            </a:extLst>
          </p:cNvPr>
          <p:cNvSpPr>
            <a:spLocks noGrp="1"/>
          </p:cNvSpPr>
          <p:nvPr>
            <p:ph type="body" sz="quarter" idx="14"/>
          </p:nvPr>
        </p:nvSpPr>
        <p:spPr>
          <a:xfrm>
            <a:off x="4439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13" name="Text Placeholder 6">
            <a:extLst>
              <a:ext uri="{FF2B5EF4-FFF2-40B4-BE49-F238E27FC236}">
                <a16:creationId xmlns:a16="http://schemas.microsoft.com/office/drawing/2014/main" id="{68E43A38-C814-1ECB-B0C2-350BCC4A5CC1}"/>
              </a:ext>
            </a:extLst>
          </p:cNvPr>
          <p:cNvSpPr>
            <a:spLocks noGrp="1"/>
          </p:cNvSpPr>
          <p:nvPr>
            <p:ph type="body" sz="quarter" idx="15"/>
          </p:nvPr>
        </p:nvSpPr>
        <p:spPr>
          <a:xfrm>
            <a:off x="6108121" y="1733108"/>
            <a:ext cx="5135800" cy="4061405"/>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5FE87028-CAF7-F5B7-4CB1-0D4C0319BEA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407580615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Orange_image+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Content Placeholder 5">
            <a:extLst>
              <a:ext uri="{FF2B5EF4-FFF2-40B4-BE49-F238E27FC236}">
                <a16:creationId xmlns:a16="http://schemas.microsoft.com/office/drawing/2014/main" id="{655AB4C9-59BC-E224-FFFD-9DB88A07DD68}"/>
              </a:ext>
            </a:extLst>
          </p:cNvPr>
          <p:cNvSpPr>
            <a:spLocks noGrp="1"/>
          </p:cNvSpPr>
          <p:nvPr>
            <p:ph sz="quarter" idx="4"/>
          </p:nvPr>
        </p:nvSpPr>
        <p:spPr>
          <a:xfrm>
            <a:off x="443922" y="1788393"/>
            <a:ext cx="8062124" cy="4238146"/>
          </a:xfrm>
          <a:prstGeom prst="rect">
            <a:avLst/>
          </a:prstGeom>
        </p:spPr>
        <p:txBody>
          <a:bodyPr/>
          <a:lstStyle>
            <a:lvl1pPr>
              <a:defRPr>
                <a:noFill/>
              </a:defRPr>
            </a:lvl1pPr>
          </a:lstStyle>
          <a:p>
            <a:pPr lvl="0"/>
            <a:endParaRPr lang="en-US" dirty="0"/>
          </a:p>
        </p:txBody>
      </p:sp>
      <p:sp>
        <p:nvSpPr>
          <p:cNvPr id="7" name="Text Placeholder 6">
            <a:extLst>
              <a:ext uri="{FF2B5EF4-FFF2-40B4-BE49-F238E27FC236}">
                <a16:creationId xmlns:a16="http://schemas.microsoft.com/office/drawing/2014/main" id="{9D352A76-8A6F-211C-DD74-EAF5EB388BEA}"/>
              </a:ext>
            </a:extLst>
          </p:cNvPr>
          <p:cNvSpPr>
            <a:spLocks noGrp="1"/>
          </p:cNvSpPr>
          <p:nvPr>
            <p:ph type="body" sz="quarter" idx="14"/>
          </p:nvPr>
        </p:nvSpPr>
        <p:spPr>
          <a:xfrm>
            <a:off x="8506047" y="3514506"/>
            <a:ext cx="3685953" cy="785919"/>
          </a:xfrm>
          <a:prstGeom prst="rect">
            <a:avLst/>
          </a:prstGeom>
          <a:solidFill>
            <a:srgbClr val="5F5F5F"/>
          </a:solidFill>
        </p:spPr>
        <p:txBody>
          <a:bodyPr lIns="288000" tIns="251999" rIns="288000" bIns="251999" anchor="ctr">
            <a:spAutoFit/>
          </a:bodyPr>
          <a:lstStyle>
            <a:lvl1pPr marL="0" indent="0">
              <a:lnSpc>
                <a:spcPct val="100000"/>
              </a:lnSpc>
              <a:buNone/>
              <a:defRPr sz="1800">
                <a:solidFill>
                  <a:schemeClr val="bg1"/>
                </a:solid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25754DA5-0BF1-D01C-3093-2696272DADE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57218898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Orange_icons+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F93977-4867-A718-5684-B7AE0372295F}"/>
              </a:ext>
              <a:ext uri="{C183D7F6-B498-43B3-948B-1728B52AA6E4}">
                <adec:decorative xmlns:adec="http://schemas.microsoft.com/office/drawing/2017/decorative" val="1"/>
              </a:ext>
            </a:extLst>
          </p:cNvPr>
          <p:cNvSpPr/>
          <p:nvPr userDrawn="1"/>
        </p:nvSpPr>
        <p:spPr>
          <a:xfrm>
            <a:off x="0" y="1892300"/>
            <a:ext cx="12192000" cy="38100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3" y="500194"/>
            <a:ext cx="10146106"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5" name="Content Placeholder 5">
            <a:extLst>
              <a:ext uri="{FF2B5EF4-FFF2-40B4-BE49-F238E27FC236}">
                <a16:creationId xmlns:a16="http://schemas.microsoft.com/office/drawing/2014/main" id="{C8650218-E8C4-B267-B89C-CD94E6AC1DF7}"/>
              </a:ext>
            </a:extLst>
          </p:cNvPr>
          <p:cNvSpPr>
            <a:spLocks noGrp="1"/>
          </p:cNvSpPr>
          <p:nvPr>
            <p:ph sz="quarter" idx="4"/>
          </p:nvPr>
        </p:nvSpPr>
        <p:spPr>
          <a:xfrm>
            <a:off x="698499" y="2336800"/>
            <a:ext cx="927102" cy="838201"/>
          </a:xfrm>
          <a:prstGeom prst="rect">
            <a:avLst/>
          </a:prstGeom>
        </p:spPr>
        <p:txBody>
          <a:bodyPr/>
          <a:lstStyle>
            <a:lvl1pPr>
              <a:defRPr>
                <a:noFill/>
              </a:defRPr>
            </a:lvl1pPr>
          </a:lstStyle>
          <a:p>
            <a:pPr lvl="0"/>
            <a:endParaRPr lang="en-US" dirty="0"/>
          </a:p>
        </p:txBody>
      </p:sp>
      <p:sp>
        <p:nvSpPr>
          <p:cNvPr id="12" name="Text Placeholder 6">
            <a:extLst>
              <a:ext uri="{FF2B5EF4-FFF2-40B4-BE49-F238E27FC236}">
                <a16:creationId xmlns:a16="http://schemas.microsoft.com/office/drawing/2014/main" id="{2BFAE9F9-5429-CFF8-597C-34C1D92EB77C}"/>
              </a:ext>
            </a:extLst>
          </p:cNvPr>
          <p:cNvSpPr>
            <a:spLocks noGrp="1"/>
          </p:cNvSpPr>
          <p:nvPr>
            <p:ph type="body" sz="quarter" idx="14"/>
          </p:nvPr>
        </p:nvSpPr>
        <p:spPr>
          <a:xfrm>
            <a:off x="6984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3" name="Content Placeholder 5">
            <a:extLst>
              <a:ext uri="{FF2B5EF4-FFF2-40B4-BE49-F238E27FC236}">
                <a16:creationId xmlns:a16="http://schemas.microsoft.com/office/drawing/2014/main" id="{2ECB421E-ABC7-A07A-7FBD-08786784AF10}"/>
              </a:ext>
            </a:extLst>
          </p:cNvPr>
          <p:cNvSpPr>
            <a:spLocks noGrp="1"/>
          </p:cNvSpPr>
          <p:nvPr>
            <p:ph sz="quarter" idx="16"/>
          </p:nvPr>
        </p:nvSpPr>
        <p:spPr>
          <a:xfrm>
            <a:off x="4432299" y="2336800"/>
            <a:ext cx="927102" cy="838201"/>
          </a:xfrm>
          <a:prstGeom prst="rect">
            <a:avLst/>
          </a:prstGeom>
        </p:spPr>
        <p:txBody>
          <a:bodyPr/>
          <a:lstStyle>
            <a:lvl1pPr>
              <a:defRPr>
                <a:noFill/>
              </a:defRPr>
            </a:lvl1pPr>
          </a:lstStyle>
          <a:p>
            <a:pPr lvl="0"/>
            <a:endParaRPr lang="en-US" dirty="0"/>
          </a:p>
        </p:txBody>
      </p:sp>
      <p:sp>
        <p:nvSpPr>
          <p:cNvPr id="22" name="Text Placeholder 6">
            <a:extLst>
              <a:ext uri="{FF2B5EF4-FFF2-40B4-BE49-F238E27FC236}">
                <a16:creationId xmlns:a16="http://schemas.microsoft.com/office/drawing/2014/main" id="{C9428658-31AB-5478-AB9C-2332ED08CF85}"/>
              </a:ext>
            </a:extLst>
          </p:cNvPr>
          <p:cNvSpPr>
            <a:spLocks noGrp="1"/>
          </p:cNvSpPr>
          <p:nvPr>
            <p:ph type="body" sz="quarter" idx="15"/>
          </p:nvPr>
        </p:nvSpPr>
        <p:spPr>
          <a:xfrm>
            <a:off x="44322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25" name="Content Placeholder 5">
            <a:extLst>
              <a:ext uri="{FF2B5EF4-FFF2-40B4-BE49-F238E27FC236}">
                <a16:creationId xmlns:a16="http://schemas.microsoft.com/office/drawing/2014/main" id="{58E79EAA-5AB5-1EC9-B4AE-C198BEE38B2F}"/>
              </a:ext>
            </a:extLst>
          </p:cNvPr>
          <p:cNvSpPr>
            <a:spLocks noGrp="1"/>
          </p:cNvSpPr>
          <p:nvPr>
            <p:ph sz="quarter" idx="18"/>
          </p:nvPr>
        </p:nvSpPr>
        <p:spPr>
          <a:xfrm>
            <a:off x="8178799" y="2336800"/>
            <a:ext cx="927102" cy="838201"/>
          </a:xfrm>
          <a:prstGeom prst="rect">
            <a:avLst/>
          </a:prstGeom>
        </p:spPr>
        <p:txBody>
          <a:bodyPr/>
          <a:lstStyle>
            <a:lvl1pPr>
              <a:defRPr>
                <a:noFill/>
              </a:defRPr>
            </a:lvl1pPr>
          </a:lstStyle>
          <a:p>
            <a:pPr lvl="0"/>
            <a:endParaRPr lang="en-US" dirty="0"/>
          </a:p>
        </p:txBody>
      </p:sp>
      <p:sp>
        <p:nvSpPr>
          <p:cNvPr id="24" name="Text Placeholder 6">
            <a:extLst>
              <a:ext uri="{FF2B5EF4-FFF2-40B4-BE49-F238E27FC236}">
                <a16:creationId xmlns:a16="http://schemas.microsoft.com/office/drawing/2014/main" id="{CE4CF326-14CF-E04A-03AF-3867D47E3BBA}"/>
              </a:ext>
            </a:extLst>
          </p:cNvPr>
          <p:cNvSpPr>
            <a:spLocks noGrp="1"/>
          </p:cNvSpPr>
          <p:nvPr>
            <p:ph type="body" sz="quarter" idx="17"/>
          </p:nvPr>
        </p:nvSpPr>
        <p:spPr>
          <a:xfrm>
            <a:off x="8178799" y="3302001"/>
            <a:ext cx="3238501" cy="1943100"/>
          </a:xfrm>
          <a:prstGeom prst="rect">
            <a:avLst/>
          </a:prstGeom>
        </p:spPr>
        <p:txBody>
          <a:bodyPr>
            <a:noAutofit/>
          </a:bodyPr>
          <a:lstStyle>
            <a:lvl1pPr marL="0" indent="0">
              <a:lnSpc>
                <a:spcPct val="100000"/>
              </a:lnSpc>
              <a:buNone/>
              <a:defRPr sz="1800"/>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0BB01192-B93C-B441-2C51-0090D44614C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320733211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Orange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9F417E-049D-9F48-46F8-DD8F31C8E55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0" y="4629819"/>
            <a:ext cx="6134101" cy="881899"/>
          </a:xfrm>
          <a:prstGeom prst="rect">
            <a:avLst/>
          </a:prstGeom>
        </p:spPr>
      </p:pic>
      <p:pic>
        <p:nvPicPr>
          <p:cNvPr id="3" name="Picture 2">
            <a:extLst>
              <a:ext uri="{FF2B5EF4-FFF2-40B4-BE49-F238E27FC236}">
                <a16:creationId xmlns:a16="http://schemas.microsoft.com/office/drawing/2014/main" id="{662826E8-5ACA-BF47-3E86-1B0C693CACAE}"/>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519112" y="613607"/>
            <a:ext cx="7772400" cy="3819361"/>
          </a:xfrm>
          <a:prstGeom prst="rect">
            <a:avLst/>
          </a:prstGeom>
        </p:spPr>
      </p:pic>
      <p:sp>
        <p:nvSpPr>
          <p:cNvPr id="10" name="Text Placeholder 6">
            <a:extLst>
              <a:ext uri="{FF2B5EF4-FFF2-40B4-BE49-F238E27FC236}">
                <a16:creationId xmlns:a16="http://schemas.microsoft.com/office/drawing/2014/main" id="{F7391170-BBCB-B41E-7EF3-11552AE09343}"/>
              </a:ext>
            </a:extLst>
          </p:cNvPr>
          <p:cNvSpPr>
            <a:spLocks noGrp="1"/>
          </p:cNvSpPr>
          <p:nvPr>
            <p:ph type="body" sz="quarter" idx="13"/>
          </p:nvPr>
        </p:nvSpPr>
        <p:spPr>
          <a:xfrm>
            <a:off x="952500" y="1130300"/>
            <a:ext cx="6756400" cy="2832100"/>
          </a:xfrm>
          <a:prstGeom prst="rect">
            <a:avLst/>
          </a:prstGeom>
        </p:spPr>
        <p:txBody>
          <a:bodyPr>
            <a:noAutofit/>
          </a:bodyPr>
          <a:lstStyle>
            <a:lvl1pPr marL="0" indent="0">
              <a:lnSpc>
                <a:spcPct val="100000"/>
              </a:lnSpc>
              <a:buNone/>
              <a:defRPr sz="2400" b="0"/>
            </a:lvl1pPr>
          </a:lstStyle>
          <a:p>
            <a:pPr lvl="0"/>
            <a:endParaRPr lang="en-US" dirty="0"/>
          </a:p>
        </p:txBody>
      </p:sp>
      <p:sp>
        <p:nvSpPr>
          <p:cNvPr id="11" name="Text Placeholder 6">
            <a:extLst>
              <a:ext uri="{FF2B5EF4-FFF2-40B4-BE49-F238E27FC236}">
                <a16:creationId xmlns:a16="http://schemas.microsoft.com/office/drawing/2014/main" id="{CC7E116B-D2FE-8029-F102-28482CED59B0}"/>
              </a:ext>
            </a:extLst>
          </p:cNvPr>
          <p:cNvSpPr>
            <a:spLocks noGrp="1"/>
          </p:cNvSpPr>
          <p:nvPr>
            <p:ph type="body" sz="quarter" idx="14" hasCustomPrompt="1"/>
          </p:nvPr>
        </p:nvSpPr>
        <p:spPr>
          <a:xfrm>
            <a:off x="952500" y="4759618"/>
            <a:ext cx="4686300" cy="622300"/>
          </a:xfrm>
          <a:prstGeom prst="rect">
            <a:avLst/>
          </a:prstGeom>
        </p:spPr>
        <p:txBody>
          <a:bodyPr anchor="ctr">
            <a:noAutofit/>
          </a:bodyPr>
          <a:lstStyle>
            <a:lvl1pPr marL="0" indent="0">
              <a:lnSpc>
                <a:spcPct val="100000"/>
              </a:lnSpc>
              <a:buNone/>
              <a:defRPr sz="1800" b="0" i="1">
                <a:latin typeface="+mn-lt"/>
              </a:defRPr>
            </a:lvl1pPr>
          </a:lstStyle>
          <a:p>
            <a:pPr lvl="0"/>
            <a:r>
              <a:rPr lang="en-US" dirty="0"/>
              <a:t>Click to add the author’s name</a:t>
            </a:r>
          </a:p>
        </p:txBody>
      </p:sp>
      <p:pic>
        <p:nvPicPr>
          <p:cNvPr id="4" name="Picture 3">
            <a:extLst>
              <a:ext uri="{FF2B5EF4-FFF2-40B4-BE49-F238E27FC236}">
                <a16:creationId xmlns:a16="http://schemas.microsoft.com/office/drawing/2014/main" id="{57D9F0EF-0BC7-6322-F985-33B73069575D}"/>
              </a:ext>
              <a:ext uri="{C183D7F6-B498-43B3-948B-1728B52AA6E4}">
                <adec:decorative xmlns:adec="http://schemas.microsoft.com/office/drawing/2017/decorative" val="1"/>
              </a:ext>
            </a:extLst>
          </p:cNvPr>
          <p:cNvPicPr>
            <a:picLocks noChangeAspect="1"/>
          </p:cNvPicPr>
          <p:nvPr userDrawn="1"/>
        </p:nvPicPr>
        <p:blipFill>
          <a:blip r:embed="rId5">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46021981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Orange_highlighte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76029AD-1D32-685F-3152-0516E45BE45D}"/>
              </a:ext>
            </a:extLst>
          </p:cNvPr>
          <p:cNvSpPr>
            <a:spLocks noGrp="1"/>
          </p:cNvSpPr>
          <p:nvPr>
            <p:ph type="body" sz="quarter" idx="13"/>
          </p:nvPr>
        </p:nvSpPr>
        <p:spPr>
          <a:xfrm>
            <a:off x="443921" y="1297173"/>
            <a:ext cx="6683265" cy="2131828"/>
          </a:xfrm>
          <a:prstGeom prst="rect">
            <a:avLst/>
          </a:prstGeom>
        </p:spPr>
        <p:txBody>
          <a:bodyPr>
            <a:noAutofit/>
          </a:bodyPr>
          <a:lstStyle>
            <a:lvl1pPr marL="0" indent="0">
              <a:lnSpc>
                <a:spcPct val="100000"/>
              </a:lnSpc>
              <a:buNone/>
              <a:defRPr sz="3600" b="1"/>
            </a:lvl1pPr>
          </a:lstStyle>
          <a:p>
            <a:pPr lvl="0"/>
            <a:endParaRPr lang="en-US" dirty="0"/>
          </a:p>
        </p:txBody>
      </p:sp>
      <p:pic>
        <p:nvPicPr>
          <p:cNvPr id="3" name="Picture 2">
            <a:extLst>
              <a:ext uri="{FF2B5EF4-FFF2-40B4-BE49-F238E27FC236}">
                <a16:creationId xmlns:a16="http://schemas.microsoft.com/office/drawing/2014/main" id="{986A2FB5-0ABC-A1F1-BCBB-0E5B880F38D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99485530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Orange_la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FD92BA1-52B2-AA53-5B3D-C6CCD294C7CB}"/>
              </a:ext>
            </a:extLst>
          </p:cNvPr>
          <p:cNvSpPr>
            <a:spLocks noGrp="1"/>
          </p:cNvSpPr>
          <p:nvPr>
            <p:ph type="ctrTitle"/>
          </p:nvPr>
        </p:nvSpPr>
        <p:spPr>
          <a:xfrm>
            <a:off x="443921" y="500194"/>
            <a:ext cx="6679721"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5" name="Text Placeholder 6">
            <a:extLst>
              <a:ext uri="{FF2B5EF4-FFF2-40B4-BE49-F238E27FC236}">
                <a16:creationId xmlns:a16="http://schemas.microsoft.com/office/drawing/2014/main" id="{B4D0FF90-1989-0773-3311-86B459E9F2EA}"/>
              </a:ext>
            </a:extLst>
          </p:cNvPr>
          <p:cNvSpPr>
            <a:spLocks noGrp="1"/>
          </p:cNvSpPr>
          <p:nvPr>
            <p:ph type="body" sz="quarter" idx="13"/>
          </p:nvPr>
        </p:nvSpPr>
        <p:spPr>
          <a:xfrm>
            <a:off x="443921" y="1733108"/>
            <a:ext cx="6679721" cy="4061405"/>
          </a:xfrm>
          <a:prstGeom prst="rect">
            <a:avLst/>
          </a:prstGeom>
        </p:spPr>
        <p:txBody>
          <a:bodyPr>
            <a:noAutofit/>
          </a:bodyPr>
          <a:lstStyle>
            <a:lvl1pPr marL="0" indent="0">
              <a:lnSpc>
                <a:spcPct val="100000"/>
              </a:lnSpc>
              <a:buNone/>
              <a:defRPr sz="1800"/>
            </a:lvl1pPr>
          </a:lstStyle>
          <a:p>
            <a:pPr lvl="0"/>
            <a:endParaRPr lang="en-US" dirty="0"/>
          </a:p>
        </p:txBody>
      </p:sp>
      <p:pic>
        <p:nvPicPr>
          <p:cNvPr id="3" name="Picture 2">
            <a:extLst>
              <a:ext uri="{FF2B5EF4-FFF2-40B4-BE49-F238E27FC236}">
                <a16:creationId xmlns:a16="http://schemas.microsoft.com/office/drawing/2014/main" id="{0C81A4E5-3F16-939E-5F18-58B9992D59EC}"/>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106090935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Orange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5CCCEF-A174-E922-95A2-117B781CF655}"/>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92DAE0C-368F-9ED6-A0CD-43A480EF7AC2}"/>
              </a:ext>
            </a:extLst>
          </p:cNvPr>
          <p:cNvSpPr>
            <a:spLocks noGrp="1"/>
          </p:cNvSpPr>
          <p:nvPr>
            <p:ph type="ctrTitle"/>
          </p:nvPr>
        </p:nvSpPr>
        <p:spPr>
          <a:xfrm>
            <a:off x="443922" y="500194"/>
            <a:ext cx="11303577" cy="858985"/>
          </a:xfrm>
          <a:prstGeom prst="rect">
            <a:avLst/>
          </a:prstGeom>
          <a:ln>
            <a:noFill/>
          </a:ln>
        </p:spPr>
        <p:txBody>
          <a:bodyPr anchor="ctr">
            <a:noAutofit/>
          </a:bodyPr>
          <a:lstStyle>
            <a:lvl1pPr algn="l">
              <a:lnSpc>
                <a:spcPct val="100000"/>
              </a:lnSpc>
              <a:defRPr sz="3000" b="1">
                <a:solidFill>
                  <a:schemeClr val="tx1"/>
                </a:solidFill>
                <a:latin typeface="+mn-lt"/>
              </a:defRPr>
            </a:lvl1pPr>
          </a:lstStyle>
          <a:p>
            <a:endParaRPr lang="en-GB" dirty="0"/>
          </a:p>
        </p:txBody>
      </p:sp>
      <p:sp>
        <p:nvSpPr>
          <p:cNvPr id="11" name="Content Placeholder 5">
            <a:extLst>
              <a:ext uri="{FF2B5EF4-FFF2-40B4-BE49-F238E27FC236}">
                <a16:creationId xmlns:a16="http://schemas.microsoft.com/office/drawing/2014/main" id="{36AE348E-DBD9-C0BD-924D-E8F93B34792E}"/>
              </a:ext>
            </a:extLst>
          </p:cNvPr>
          <p:cNvSpPr>
            <a:spLocks noGrp="1"/>
          </p:cNvSpPr>
          <p:nvPr>
            <p:ph sz="quarter" idx="4"/>
          </p:nvPr>
        </p:nvSpPr>
        <p:spPr>
          <a:xfrm>
            <a:off x="443922" y="1733108"/>
            <a:ext cx="11303578" cy="4348715"/>
          </a:xfrm>
          <a:prstGeom prst="rect">
            <a:avLst/>
          </a:prstGeom>
        </p:spPr>
        <p:txBody>
          <a:bodyPr/>
          <a:lstStyle>
            <a:lvl1pPr>
              <a:defRPr>
                <a:noFill/>
              </a:defRPr>
            </a:lvl1pPr>
          </a:lstStyle>
          <a:p>
            <a:pPr lvl="0"/>
            <a:endParaRPr lang="en-US" dirty="0"/>
          </a:p>
        </p:txBody>
      </p:sp>
      <p:sp>
        <p:nvSpPr>
          <p:cNvPr id="3" name="Slide Number Placeholder 5">
            <a:extLst>
              <a:ext uri="{FF2B5EF4-FFF2-40B4-BE49-F238E27FC236}">
                <a16:creationId xmlns:a16="http://schemas.microsoft.com/office/drawing/2014/main" id="{463646B1-67E4-C5BB-B642-8A82CEA5736B}"/>
              </a:ext>
            </a:extLst>
          </p:cNvPr>
          <p:cNvSpPr>
            <a:spLocks noGrp="1"/>
          </p:cNvSpPr>
          <p:nvPr>
            <p:ph type="sldNum" sz="quarter" idx="12"/>
          </p:nvPr>
        </p:nvSpPr>
        <p:spPr>
          <a:xfrm>
            <a:off x="9365513" y="6398855"/>
            <a:ext cx="2743200" cy="365125"/>
          </a:xfrm>
          <a:prstGeom prst="rect">
            <a:avLst/>
          </a:prstGeom>
        </p:spPr>
        <p:txBody>
          <a:bodyPr anchor="ctr"/>
          <a:lstStyle>
            <a:lvl1pPr algn="r">
              <a:defRPr>
                <a:solidFill>
                  <a:srgbClr val="5F5F5F"/>
                </a:solidFill>
              </a:defRPr>
            </a:lvl1pPr>
          </a:lstStyle>
          <a:p>
            <a:fld id="{F3469444-D02B-D446-9CF8-19DEDDE073D1}" type="slidenum">
              <a:rPr lang="en-US" smtClean="0"/>
              <a:pPr/>
              <a:t>‹#›</a:t>
            </a:fld>
            <a:endParaRPr lang="en-US" dirty="0"/>
          </a:p>
        </p:txBody>
      </p:sp>
      <p:pic>
        <p:nvPicPr>
          <p:cNvPr id="6" name="Picture 5">
            <a:extLst>
              <a:ext uri="{FF2B5EF4-FFF2-40B4-BE49-F238E27FC236}">
                <a16:creationId xmlns:a16="http://schemas.microsoft.com/office/drawing/2014/main" id="{9330F107-C548-1F71-0328-0C05847A32E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265067652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Orange_break_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DCAF6C-3019-6F70-2286-C5792C4363E8}"/>
              </a:ext>
              <a:ext uri="{C183D7F6-B498-43B3-948B-1728B52AA6E4}">
                <adec:decorative xmlns:adec="http://schemas.microsoft.com/office/drawing/2017/decorative" val="1"/>
              </a:ext>
            </a:extLst>
          </p:cNvPr>
          <p:cNvSpPr/>
          <p:nvPr userDrawn="1"/>
        </p:nvSpPr>
        <p:spPr>
          <a:xfrm>
            <a:off x="0" y="0"/>
            <a:ext cx="12192000" cy="162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6">
            <a:extLst>
              <a:ext uri="{FF2B5EF4-FFF2-40B4-BE49-F238E27FC236}">
                <a16:creationId xmlns:a16="http://schemas.microsoft.com/office/drawing/2014/main" id="{830D3FB5-8605-FDB1-1ABD-F61723E1CA2F}"/>
              </a:ext>
            </a:extLst>
          </p:cNvPr>
          <p:cNvSpPr>
            <a:spLocks noGrp="1"/>
          </p:cNvSpPr>
          <p:nvPr>
            <p:ph type="body" sz="quarter" idx="13"/>
          </p:nvPr>
        </p:nvSpPr>
        <p:spPr>
          <a:xfrm>
            <a:off x="1201479" y="1711845"/>
            <a:ext cx="5819073" cy="691114"/>
          </a:xfrm>
          <a:prstGeom prst="rect">
            <a:avLst/>
          </a:prstGeom>
        </p:spPr>
        <p:txBody>
          <a:bodyPr anchor="ctr">
            <a:noAutofit/>
          </a:bodyPr>
          <a:lstStyle>
            <a:lvl1pPr marL="0" indent="0">
              <a:lnSpc>
                <a:spcPct val="100000"/>
              </a:lnSpc>
              <a:buNone/>
              <a:defRPr sz="4400"/>
            </a:lvl1pPr>
          </a:lstStyle>
          <a:p>
            <a:pPr lvl="0"/>
            <a:endParaRPr lang="en-US" dirty="0"/>
          </a:p>
        </p:txBody>
      </p:sp>
      <p:sp>
        <p:nvSpPr>
          <p:cNvPr id="10" name="Text Placeholder 6">
            <a:extLst>
              <a:ext uri="{FF2B5EF4-FFF2-40B4-BE49-F238E27FC236}">
                <a16:creationId xmlns:a16="http://schemas.microsoft.com/office/drawing/2014/main" id="{D60CAB47-BCE7-4DDF-B78D-31A001A2F500}"/>
              </a:ext>
            </a:extLst>
          </p:cNvPr>
          <p:cNvSpPr>
            <a:spLocks noGrp="1"/>
          </p:cNvSpPr>
          <p:nvPr>
            <p:ph type="body" sz="quarter" idx="14"/>
          </p:nvPr>
        </p:nvSpPr>
        <p:spPr>
          <a:xfrm>
            <a:off x="1201479" y="2445487"/>
            <a:ext cx="7166344" cy="855189"/>
          </a:xfrm>
          <a:prstGeom prst="rect">
            <a:avLst/>
          </a:prstGeom>
        </p:spPr>
        <p:txBody>
          <a:bodyPr anchor="ctr">
            <a:noAutofit/>
          </a:bodyPr>
          <a:lstStyle>
            <a:lvl1pPr marL="0" indent="0">
              <a:lnSpc>
                <a:spcPct val="100000"/>
              </a:lnSpc>
              <a:buNone/>
              <a:defRPr sz="7200" b="1"/>
            </a:lvl1pPr>
          </a:lstStyle>
          <a:p>
            <a:pPr lvl="0"/>
            <a:endParaRPr lang="en-US" dirty="0"/>
          </a:p>
        </p:txBody>
      </p:sp>
      <p:pic>
        <p:nvPicPr>
          <p:cNvPr id="4" name="Picture 3">
            <a:extLst>
              <a:ext uri="{FF2B5EF4-FFF2-40B4-BE49-F238E27FC236}">
                <a16:creationId xmlns:a16="http://schemas.microsoft.com/office/drawing/2014/main" id="{3A6BC58F-7098-6ED6-8197-0183DE87C741}"/>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l="32165" t="33834" r="32165" b="33834"/>
          <a:stretch/>
        </p:blipFill>
        <p:spPr>
          <a:xfrm>
            <a:off x="153398" y="6326060"/>
            <a:ext cx="678452" cy="384353"/>
          </a:xfrm>
          <a:prstGeom prst="rect">
            <a:avLst/>
          </a:prstGeom>
        </p:spPr>
      </p:pic>
    </p:spTree>
    <p:extLst>
      <p:ext uri="{BB962C8B-B14F-4D97-AF65-F5344CB8AC3E}">
        <p14:creationId xmlns:p14="http://schemas.microsoft.com/office/powerpoint/2010/main" val="7879820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slideLayout" Target="../slideLayouts/slideLayout40.xml"/><Relationship Id="rId1" Type="http://schemas.openxmlformats.org/officeDocument/2006/relationships/slideLayout" Target="../slideLayouts/slideLayout39.xml"/><Relationship Id="rId5" Type="http://schemas.openxmlformats.org/officeDocument/2006/relationships/theme" Target="../theme/theme10.xml"/><Relationship Id="rId4" Type="http://schemas.openxmlformats.org/officeDocument/2006/relationships/slideLayout" Target="../slideLayouts/slideLayout42.xml"/></Relationships>
</file>

<file path=ppt/slideMasters/_rels/slideMaster11.xml.rels><?xml version="1.0" encoding="UTF-8" standalone="yes"?>
<Relationships xmlns="http://schemas.openxmlformats.org/package/2006/relationships"><Relationship Id="rId8" Type="http://schemas.openxmlformats.org/officeDocument/2006/relationships/theme" Target="../theme/theme11.xml"/><Relationship Id="rId3" Type="http://schemas.openxmlformats.org/officeDocument/2006/relationships/slideLayout" Target="../slideLayouts/slideLayout45.xml"/><Relationship Id="rId7" Type="http://schemas.openxmlformats.org/officeDocument/2006/relationships/slideLayout" Target="../slideLayouts/slideLayout49.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5" Type="http://schemas.openxmlformats.org/officeDocument/2006/relationships/slideLayout" Target="../slideLayouts/slideLayout47.xml"/><Relationship Id="rId4" Type="http://schemas.openxmlformats.org/officeDocument/2006/relationships/slideLayout" Target="../slideLayouts/slideLayout46.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57.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image" Target="../media/image69.png"/><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theme" Target="../theme/theme12.xml"/><Relationship Id="rId5" Type="http://schemas.openxmlformats.org/officeDocument/2006/relationships/slideLayout" Target="../slideLayouts/slideLayout5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67.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image" Target="../media/image69.png"/><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theme" Target="../theme/theme13.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77.xml"/><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image" Target="../media/image69.png"/><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theme" Target="../theme/theme14.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87.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image" Target="../media/image69.png"/><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theme" Target="../theme/theme15.xml"/><Relationship Id="rId5" Type="http://schemas.openxmlformats.org/officeDocument/2006/relationships/slideLayout" Target="../slideLayouts/slideLayout8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97.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image" Target="../media/image69.png"/><Relationship Id="rId2" Type="http://schemas.openxmlformats.org/officeDocument/2006/relationships/slideLayout" Target="../slideLayouts/slideLayout91.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theme" Target="../theme/theme16.xml"/><Relationship Id="rId5" Type="http://schemas.openxmlformats.org/officeDocument/2006/relationships/slideLayout" Target="../slideLayouts/slideLayout94.xml"/><Relationship Id="rId10" Type="http://schemas.openxmlformats.org/officeDocument/2006/relationships/slideLayout" Target="../slideLayouts/slideLayout99.xml"/><Relationship Id="rId4" Type="http://schemas.openxmlformats.org/officeDocument/2006/relationships/slideLayout" Target="../slideLayouts/slideLayout93.xml"/><Relationship Id="rId9" Type="http://schemas.openxmlformats.org/officeDocument/2006/relationships/slideLayout" Target="../slideLayouts/slideLayout98.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0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image" Target="../media/image69.png"/><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theme" Target="../theme/theme17.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117.xml"/><Relationship Id="rId3" Type="http://schemas.openxmlformats.org/officeDocument/2006/relationships/slideLayout" Target="../slideLayouts/slideLayout112.xml"/><Relationship Id="rId7" Type="http://schemas.openxmlformats.org/officeDocument/2006/relationships/slideLayout" Target="../slideLayouts/slideLayout116.xml"/><Relationship Id="rId12" Type="http://schemas.openxmlformats.org/officeDocument/2006/relationships/image" Target="../media/image69.png"/><Relationship Id="rId2" Type="http://schemas.openxmlformats.org/officeDocument/2006/relationships/slideLayout" Target="../slideLayouts/slideLayout111.xml"/><Relationship Id="rId1" Type="http://schemas.openxmlformats.org/officeDocument/2006/relationships/slideLayout" Target="../slideLayouts/slideLayout110.xml"/><Relationship Id="rId6" Type="http://schemas.openxmlformats.org/officeDocument/2006/relationships/slideLayout" Target="../slideLayouts/slideLayout115.xml"/><Relationship Id="rId11" Type="http://schemas.openxmlformats.org/officeDocument/2006/relationships/theme" Target="../theme/theme18.xml"/><Relationship Id="rId5" Type="http://schemas.openxmlformats.org/officeDocument/2006/relationships/slideLayout" Target="../slideLayouts/slideLayout114.xml"/><Relationship Id="rId10" Type="http://schemas.openxmlformats.org/officeDocument/2006/relationships/slideLayout" Target="../slideLayouts/slideLayout119.xml"/><Relationship Id="rId4" Type="http://schemas.openxmlformats.org/officeDocument/2006/relationships/slideLayout" Target="../slideLayouts/slideLayout113.xml"/><Relationship Id="rId9" Type="http://schemas.openxmlformats.org/officeDocument/2006/relationships/slideLayout" Target="../slideLayouts/slideLayout118.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3.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5" Type="http://schemas.openxmlformats.org/officeDocument/2006/relationships/theme" Target="../theme/theme5.xml"/><Relationship Id="rId4" Type="http://schemas.openxmlformats.org/officeDocument/2006/relationships/slideLayout" Target="../slideLayouts/slideLayout22.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5" Type="http://schemas.openxmlformats.org/officeDocument/2006/relationships/theme" Target="../theme/theme6.xml"/><Relationship Id="rId4" Type="http://schemas.openxmlformats.org/officeDocument/2006/relationships/slideLayout" Target="../slideLayouts/slideLayout26.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5" Type="http://schemas.openxmlformats.org/officeDocument/2006/relationships/theme" Target="../theme/theme7.xml"/><Relationship Id="rId4" Type="http://schemas.openxmlformats.org/officeDocument/2006/relationships/slideLayout" Target="../slideLayouts/slideLayout30.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slideLayout" Target="../slideLayouts/slideLayout32.xml"/><Relationship Id="rId1" Type="http://schemas.openxmlformats.org/officeDocument/2006/relationships/slideLayout" Target="../slideLayouts/slideLayout31.xml"/><Relationship Id="rId5" Type="http://schemas.openxmlformats.org/officeDocument/2006/relationships/theme" Target="../theme/theme8.xml"/><Relationship Id="rId4" Type="http://schemas.openxmlformats.org/officeDocument/2006/relationships/slideLayout" Target="../slideLayouts/slideLayout34.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slideLayout" Target="../slideLayouts/slideLayout36.xml"/><Relationship Id="rId1" Type="http://schemas.openxmlformats.org/officeDocument/2006/relationships/slideLayout" Target="../slideLayouts/slideLayout35.xml"/><Relationship Id="rId5" Type="http://schemas.openxmlformats.org/officeDocument/2006/relationships/theme" Target="../theme/theme9.xml"/><Relationship Id="rId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371936"/>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945" r:id="rId3"/>
    <p:sldLayoutId id="2147483946" r:id="rId4"/>
    <p:sldLayoutId id="2147483947"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guide id="9" pos="325" userDrawn="1">
          <p15:clr>
            <a:srgbClr val="F26B43"/>
          </p15:clr>
        </p15:guide>
        <p15:guide id="10" orient="horz" pos="2478" userDrawn="1">
          <p15:clr>
            <a:srgbClr val="F26B43"/>
          </p15:clr>
        </p15:guide>
        <p15:guide id="11" orient="horz" pos="3249" userDrawn="1">
          <p15:clr>
            <a:srgbClr val="F26B43"/>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81A65CA8-5BB4-DFA0-8A0E-3A949EA0CE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256176808"/>
      </p:ext>
    </p:extLst>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850972"/>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F334A430-5193-9483-EEDE-569F4A32A8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217866481"/>
      </p:ext>
    </p:extLst>
  </p:cSld>
  <p:clrMap bg1="lt1" tx1="dk1" bg2="lt2" tx2="dk2" accent1="accent1" accent2="accent2" accent3="accent3" accent4="accent4" accent5="accent5" accent6="accent6" hlink="hlink" folHlink="folHlink"/>
  <p:sldLayoutIdLst>
    <p:sldLayoutId id="2147483777" r:id="rId1"/>
    <p:sldLayoutId id="2147483797" r:id="rId2"/>
    <p:sldLayoutId id="2147483780" r:id="rId3"/>
    <p:sldLayoutId id="2147483781" r:id="rId4"/>
    <p:sldLayoutId id="2147483798" r:id="rId5"/>
    <p:sldLayoutId id="2147483872" r:id="rId6"/>
    <p:sldLayoutId id="2147483786" r:id="rId7"/>
    <p:sldLayoutId id="2147483788" r:id="rId8"/>
    <p:sldLayoutId id="2147483873" r:id="rId9"/>
    <p:sldLayoutId id="2147483796" r:id="rId10"/>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74" userDrawn="1">
          <p15:clr>
            <a:srgbClr val="F26B43"/>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848A3F5E-1236-23F6-5236-3FAD012CBE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684537100"/>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59" r:id="rId4"/>
    <p:sldLayoutId id="2147483879" r:id="rId5"/>
    <p:sldLayoutId id="2147483880" r:id="rId6"/>
    <p:sldLayoutId id="2147483881" r:id="rId7"/>
    <p:sldLayoutId id="2147483882" r:id="rId8"/>
    <p:sldLayoutId id="2147483883" r:id="rId9"/>
    <p:sldLayoutId id="2147483884" r:id="rId10"/>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74" userDrawn="1">
          <p15:clr>
            <a:srgbClr val="F26B43"/>
          </p15:clr>
        </p15:guide>
      </p15:sldGuideLst>
    </p:ext>
  </p:extLst>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1683F0D5-4147-71E2-B2A7-09736BD6E1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175251079"/>
      </p:ext>
    </p:extLst>
  </p:cSld>
  <p:clrMap bg1="lt1" tx1="dk1" bg2="lt2" tx2="dk2" accent1="accent1" accent2="accent2" accent3="accent3" accent4="accent4" accent5="accent5" accent6="accent6" hlink="hlink" folHlink="folHlink"/>
  <p:sldLayoutIdLst>
    <p:sldLayoutId id="2147483886" r:id="rId1"/>
    <p:sldLayoutId id="2147483887" r:id="rId2"/>
    <p:sldLayoutId id="2147483888" r:id="rId3"/>
    <p:sldLayoutId id="2147483889" r:id="rId4"/>
    <p:sldLayoutId id="2147483891" r:id="rId5"/>
    <p:sldLayoutId id="2147483892" r:id="rId6"/>
    <p:sldLayoutId id="2147483893" r:id="rId7"/>
    <p:sldLayoutId id="2147483894" r:id="rId8"/>
    <p:sldLayoutId id="2147483895" r:id="rId9"/>
    <p:sldLayoutId id="2147483896" r:id="rId10"/>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74" userDrawn="1">
          <p15:clr>
            <a:srgbClr val="F26B43"/>
          </p15:clr>
        </p15:guide>
      </p15:sldGuideLst>
    </p:ext>
  </p:extLst>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5DA4E335-689A-BB63-649D-BD74FAB557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4100756167"/>
      </p:ext>
    </p:extLst>
  </p:cSld>
  <p:clrMap bg1="lt1" tx1="dk1" bg2="lt2" tx2="dk2" accent1="accent1" accent2="accent2" accent3="accent3" accent4="accent4" accent5="accent5" accent6="accent6" hlink="hlink" folHlink="folHlink"/>
  <p:sldLayoutIdLst>
    <p:sldLayoutId id="2147483898"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74" userDrawn="1">
          <p15:clr>
            <a:srgbClr val="F26B43"/>
          </p15:clr>
        </p15:guide>
      </p15:sldGuideLst>
    </p:ext>
  </p:extLst>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9B5B76A2-CDFA-15D4-392F-10D970EB11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711428093"/>
      </p:ext>
    </p:extLst>
  </p:cSld>
  <p:clrMap bg1="lt1" tx1="dk1" bg2="lt2" tx2="dk2" accent1="accent1" accent2="accent2" accent3="accent3" accent4="accent4" accent5="accent5" accent6="accent6" hlink="hlink" folHlink="folHlink"/>
  <p:sldLayoutIdLst>
    <p:sldLayoutId id="2147483909" r:id="rId1"/>
    <p:sldLayoutId id="2147483910" r:id="rId2"/>
    <p:sldLayoutId id="2147483911" r:id="rId3"/>
    <p:sldLayoutId id="2147483912" r:id="rId4"/>
    <p:sldLayoutId id="2147483913" r:id="rId5"/>
    <p:sldLayoutId id="2147483914" r:id="rId6"/>
    <p:sldLayoutId id="2147483915" r:id="rId7"/>
    <p:sldLayoutId id="2147483916" r:id="rId8"/>
    <p:sldLayoutId id="2147483917" r:id="rId9"/>
    <p:sldLayoutId id="2147483918" r:id="rId10"/>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74" userDrawn="1">
          <p15:clr>
            <a:srgbClr val="F26B43"/>
          </p15:clr>
        </p15:guide>
      </p15:sldGuideLst>
    </p:ext>
  </p:extLst>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EF2D64E5-DE40-8B2B-7400-731C8C1F4B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031503955"/>
      </p:ext>
    </p:extLst>
  </p:cSld>
  <p:clrMap bg1="lt1" tx1="dk1" bg2="lt2" tx2="dk2" accent1="accent1" accent2="accent2" accent3="accent3" accent4="accent4" accent5="accent5" accent6="accent6" hlink="hlink" folHlink="folHlink"/>
  <p:sldLayoutIdLst>
    <p:sldLayoutId id="2147483920" r:id="rId1"/>
    <p:sldLayoutId id="2147483921" r:id="rId2"/>
    <p:sldLayoutId id="2147483922" r:id="rId3"/>
    <p:sldLayoutId id="2147483923" r:id="rId4"/>
    <p:sldLayoutId id="2147483924" r:id="rId5"/>
    <p:sldLayoutId id="2147483925" r:id="rId6"/>
    <p:sldLayoutId id="2147483926" r:id="rId7"/>
    <p:sldLayoutId id="2147483927" r:id="rId8"/>
    <p:sldLayoutId id="2147483928" r:id="rId9"/>
    <p:sldLayoutId id="2147483929" r:id="rId10"/>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74" userDrawn="1">
          <p15:clr>
            <a:srgbClr val="F26B43"/>
          </p15:clr>
        </p15:guide>
      </p15:sldGuideLst>
    </p:ext>
  </p:extLst>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053B8D01-33E2-B6D7-43AD-647436D96C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76447705"/>
      </p:ext>
    </p:extLst>
  </p:cSld>
  <p:clrMap bg1="lt1" tx1="dk1" bg2="lt2" tx2="dk2" accent1="accent1" accent2="accent2" accent3="accent3" accent4="accent4" accent5="accent5" accent6="accent6" hlink="hlink" folHlink="folHlink"/>
  <p:sldLayoutIdLst>
    <p:sldLayoutId id="2147483931" r:id="rId1"/>
    <p:sldLayoutId id="2147483932" r:id="rId2"/>
    <p:sldLayoutId id="2147483933" r:id="rId3"/>
    <p:sldLayoutId id="2147483934" r:id="rId4"/>
    <p:sldLayoutId id="2147483935" r:id="rId5"/>
    <p:sldLayoutId id="2147483936" r:id="rId6"/>
    <p:sldLayoutId id="2147483937" r:id="rId7"/>
    <p:sldLayoutId id="2147483938" r:id="rId8"/>
    <p:sldLayoutId id="2147483939" r:id="rId9"/>
    <p:sldLayoutId id="2147483940" r:id="rId10"/>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7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7580445"/>
      </p:ext>
    </p:extLst>
  </p:cSld>
  <p:clrMap bg1="lt1" tx1="dk1" bg2="lt2" tx2="dk2" accent1="accent1" accent2="accent2" accent3="accent3" accent4="accent4" accent5="accent5" accent6="accent6" hlink="hlink" folHlink="folHlink"/>
  <p:sldLayoutIdLst>
    <p:sldLayoutId id="2147483942" r:id="rId1"/>
    <p:sldLayoutId id="2147483948" r:id="rId2"/>
    <p:sldLayoutId id="2147483949" r:id="rId3"/>
    <p:sldLayoutId id="2147483950" r:id="rId4"/>
    <p:sldLayoutId id="2147483951"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guide id="9" pos="325" userDrawn="1">
          <p15:clr>
            <a:srgbClr val="F26B43"/>
          </p15:clr>
        </p15:guide>
        <p15:guide id="10" orient="horz" pos="2478" userDrawn="1">
          <p15:clr>
            <a:srgbClr val="F26B43"/>
          </p15:clr>
        </p15:guide>
        <p15:guide id="11" orient="horz" pos="324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2784078"/>
      </p:ext>
    </p:extLst>
  </p:cSld>
  <p:clrMap bg1="lt1" tx1="dk1" bg2="lt2" tx2="dk2" accent1="accent1" accent2="accent2" accent3="accent3" accent4="accent4" accent5="accent5" accent6="accent6" hlink="hlink" folHlink="folHlink"/>
  <p:sldLayoutIdLst>
    <p:sldLayoutId id="2147483944" r:id="rId1"/>
    <p:sldLayoutId id="2147483952" r:id="rId2"/>
    <p:sldLayoutId id="2147483953" r:id="rId3"/>
    <p:sldLayoutId id="2147483954" r:id="rId4"/>
    <p:sldLayoutId id="2147483955"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guide id="9" pos="325" userDrawn="1">
          <p15:clr>
            <a:srgbClr val="F26B43"/>
          </p15:clr>
        </p15:guide>
        <p15:guide id="10" orient="horz" pos="2478" userDrawn="1">
          <p15:clr>
            <a:srgbClr val="F26B43"/>
          </p15:clr>
        </p15:guide>
        <p15:guide id="11" orient="horz" pos="324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B9E6C933-849E-D531-8666-AFFDFC273F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433300368"/>
      </p:ext>
    </p:extLst>
  </p:cSld>
  <p:clrMap bg1="lt1" tx1="dk1" bg2="lt2" tx2="dk2" accent1="accent1" accent2="accent2" accent3="accent3" accent4="accent4" accent5="accent5" accent6="accent6" hlink="hlink" folHlink="folHlink"/>
  <p:sldLayoutIdLst>
    <p:sldLayoutId id="2147483819" r:id="rId1"/>
    <p:sldLayoutId id="2147483820" r:id="rId2"/>
    <p:sldLayoutId id="2147483818"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BED5C4A7-22D0-5703-65B8-A62DB416FE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4045664613"/>
      </p:ext>
    </p:extLst>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30E778BE-F3CE-CFE6-040E-52CF844D4F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391850710"/>
      </p:ext>
    </p:extLst>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DB122B33-34E2-5136-FF4A-FA5FE3E3F4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899971177"/>
      </p:ext>
    </p:extLst>
  </p:cSld>
  <p:clrMap bg1="lt1" tx1="dk1" bg2="lt2" tx2="dk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B53E3A18-3A37-116C-BF27-26E10EC6BD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4061346496"/>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7AA0C5C5-AADE-41B3-D901-52B7632D97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513994161"/>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userDrawn="1">
          <p15:clr>
            <a:srgbClr val="F26B43"/>
          </p15:clr>
        </p15:guide>
        <p15:guide id="2" pos="325" userDrawn="1">
          <p15:clr>
            <a:srgbClr val="F26B43"/>
          </p15:clr>
        </p15:guide>
        <p15:guide id="3" pos="2434" userDrawn="1">
          <p15:clr>
            <a:srgbClr val="F26B43"/>
          </p15:clr>
        </p15:guide>
        <p15:guide id="4" pos="2774" userDrawn="1">
          <p15:clr>
            <a:srgbClr val="F26B43"/>
          </p15:clr>
        </p15:guide>
        <p15:guide id="5" pos="4906" userDrawn="1">
          <p15:clr>
            <a:srgbClr val="F26B43"/>
          </p15:clr>
        </p15:guide>
        <p15:guide id="6" pos="5246" userDrawn="1">
          <p15:clr>
            <a:srgbClr val="F26B43"/>
          </p15:clr>
        </p15:guide>
        <p15:guide id="7" pos="7355" userDrawn="1">
          <p15:clr>
            <a:srgbClr val="F26B43"/>
          </p15:clr>
        </p15:guide>
        <p15:guide id="8" orient="horz" pos="3997"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image" Target="../media/image113.png"/><Relationship Id="rId2" Type="http://schemas.openxmlformats.org/officeDocument/2006/relationships/notesSlide" Target="../notesSlides/notesSlide4.xml"/><Relationship Id="rId1" Type="http://schemas.openxmlformats.org/officeDocument/2006/relationships/slideLayout" Target="../slideLayouts/slideLayout70.xml"/></Relationships>
</file>

<file path=ppt/slides/_rels/slide5.xml.rels><?xml version="1.0" encoding="UTF-8" standalone="yes"?>
<Relationships xmlns="http://schemas.openxmlformats.org/package/2006/relationships"><Relationship Id="rId3" Type="http://schemas.openxmlformats.org/officeDocument/2006/relationships/image" Target="../media/image114.png"/><Relationship Id="rId2" Type="http://schemas.openxmlformats.org/officeDocument/2006/relationships/notesSlide" Target="../notesSlides/notesSlide5.xml"/><Relationship Id="rId1" Type="http://schemas.openxmlformats.org/officeDocument/2006/relationships/slideLayout" Target="../slideLayouts/slideLayout7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10A2E5-A3AA-7BE3-7C87-983A58C15C46}"/>
              </a:ext>
            </a:extLst>
          </p:cNvPr>
          <p:cNvSpPr>
            <a:spLocks noGrp="1"/>
          </p:cNvSpPr>
          <p:nvPr>
            <p:ph type="ctrTitle"/>
          </p:nvPr>
        </p:nvSpPr>
        <p:spPr/>
        <p:txBody>
          <a:bodyPr/>
          <a:lstStyle/>
          <a:p>
            <a:r>
              <a:rPr lang="en-US" dirty="0"/>
              <a:t>Module 2 - Fundamental Variables</a:t>
            </a:r>
          </a:p>
        </p:txBody>
      </p:sp>
      <p:sp>
        <p:nvSpPr>
          <p:cNvPr id="2" name="Subtitle 1">
            <a:extLst>
              <a:ext uri="{FF2B5EF4-FFF2-40B4-BE49-F238E27FC236}">
                <a16:creationId xmlns:a16="http://schemas.microsoft.com/office/drawing/2014/main" id="{73A800BA-2EE9-AFD0-02C2-F0F364EA6967}"/>
              </a:ext>
            </a:extLst>
          </p:cNvPr>
          <p:cNvSpPr>
            <a:spLocks noGrp="1"/>
          </p:cNvSpPr>
          <p:nvPr>
            <p:ph type="subTitle" idx="1"/>
          </p:nvPr>
        </p:nvSpPr>
        <p:spPr/>
        <p:txBody>
          <a:bodyPr/>
          <a:lstStyle/>
          <a:p>
            <a:endParaRPr lang="en-GB"/>
          </a:p>
        </p:txBody>
      </p:sp>
      <p:graphicFrame>
        <p:nvGraphicFramePr>
          <p:cNvPr id="3" name="Table 2">
            <a:extLst>
              <a:ext uri="{FF2B5EF4-FFF2-40B4-BE49-F238E27FC236}">
                <a16:creationId xmlns:a16="http://schemas.microsoft.com/office/drawing/2014/main" id="{E859607F-3B70-9D4D-AF6E-89A98DBBE276}"/>
              </a:ext>
            </a:extLst>
          </p:cNvPr>
          <p:cNvGraphicFramePr>
            <a:graphicFrameLocks noGrp="1"/>
          </p:cNvGraphicFramePr>
          <p:nvPr>
            <p:extLst>
              <p:ext uri="{D42A27DB-BD31-4B8C-83A1-F6EECF244321}">
                <p14:modId xmlns:p14="http://schemas.microsoft.com/office/powerpoint/2010/main" val="2058030320"/>
              </p:ext>
            </p:extLst>
          </p:nvPr>
        </p:nvGraphicFramePr>
        <p:xfrm>
          <a:off x="473406" y="3563560"/>
          <a:ext cx="4771406" cy="1112520"/>
        </p:xfrm>
        <a:graphic>
          <a:graphicData uri="http://schemas.openxmlformats.org/drawingml/2006/table">
            <a:tbl>
              <a:tblPr firstRow="1" bandRow="1">
                <a:tableStyleId>{5C22544A-7EE6-4342-B048-85BDC9FD1C3A}</a:tableStyleId>
              </a:tblPr>
              <a:tblGrid>
                <a:gridCol w="4771406">
                  <a:extLst>
                    <a:ext uri="{9D8B030D-6E8A-4147-A177-3AD203B41FA5}">
                      <a16:colId xmlns:a16="http://schemas.microsoft.com/office/drawing/2014/main" val="2961166630"/>
                    </a:ext>
                  </a:extLst>
                </a:gridCol>
              </a:tblGrid>
              <a:tr h="370840">
                <a:tc>
                  <a:txBody>
                    <a:bodyPr/>
                    <a:lstStyle/>
                    <a:p>
                      <a:r>
                        <a:rPr lang="en-US" sz="1800" baseline="0" dirty="0">
                          <a:solidFill>
                            <a:schemeClr val="tx1"/>
                          </a:solidFill>
                        </a:rPr>
                        <a:t>2: Fundamental Variables</a:t>
                      </a:r>
                      <a:endParaRPr lang="en-GB" sz="1800" baseline="0" dirty="0">
                        <a:solidFill>
                          <a:schemeClr val="tx1"/>
                        </a:solidFill>
                      </a:endParaRPr>
                    </a:p>
                  </a:txBody>
                  <a:tcPr>
                    <a:solidFill>
                      <a:schemeClr val="accent4"/>
                    </a:solidFill>
                  </a:tcPr>
                </a:tc>
                <a:extLst>
                  <a:ext uri="{0D108BD9-81ED-4DB2-BD59-A6C34878D82A}">
                    <a16:rowId xmlns:a16="http://schemas.microsoft.com/office/drawing/2014/main" val="1661260948"/>
                  </a:ext>
                </a:extLst>
              </a:tr>
              <a:tr h="370840">
                <a:tc>
                  <a:txBody>
                    <a:bodyPr/>
                    <a:lstStyle/>
                    <a:p>
                      <a:r>
                        <a:rPr lang="en-GB" sz="1800" baseline="0" dirty="0">
                          <a:solidFill>
                            <a:schemeClr val="bg1">
                              <a:lumMod val="50000"/>
                            </a:schemeClr>
                          </a:solidFill>
                        </a:rPr>
                        <a:t>3: Flow Control</a:t>
                      </a:r>
                    </a:p>
                  </a:txBody>
                  <a:tcPr>
                    <a:solidFill>
                      <a:schemeClr val="accent4">
                        <a:lumMod val="40000"/>
                        <a:lumOff val="60000"/>
                      </a:schemeClr>
                    </a:solidFill>
                  </a:tcPr>
                </a:tc>
                <a:extLst>
                  <a:ext uri="{0D108BD9-81ED-4DB2-BD59-A6C34878D82A}">
                    <a16:rowId xmlns:a16="http://schemas.microsoft.com/office/drawing/2014/main" val="4257274740"/>
                  </a:ext>
                </a:extLst>
              </a:tr>
              <a:tr h="370840">
                <a:tc>
                  <a:txBody>
                    <a:bodyPr/>
                    <a:lstStyle/>
                    <a:p>
                      <a:r>
                        <a:rPr lang="en-GB" sz="1800" baseline="0" dirty="0">
                          <a:solidFill>
                            <a:schemeClr val="bg1">
                              <a:lumMod val="65000"/>
                            </a:schemeClr>
                          </a:solidFill>
                        </a:rPr>
                        <a:t>4: String Handling</a:t>
                      </a:r>
                    </a:p>
                  </a:txBody>
                  <a:tcPr>
                    <a:solidFill>
                      <a:schemeClr val="accent4">
                        <a:lumMod val="20000"/>
                        <a:lumOff val="80000"/>
                      </a:schemeClr>
                    </a:solidFill>
                  </a:tcPr>
                </a:tc>
                <a:extLst>
                  <a:ext uri="{0D108BD9-81ED-4DB2-BD59-A6C34878D82A}">
                    <a16:rowId xmlns:a16="http://schemas.microsoft.com/office/drawing/2014/main" val="1554429816"/>
                  </a:ext>
                </a:extLst>
              </a:tr>
            </a:tbl>
          </a:graphicData>
        </a:graphic>
      </p:graphicFrame>
    </p:spTree>
    <p:extLst>
      <p:ext uri="{BB962C8B-B14F-4D97-AF65-F5344CB8AC3E}">
        <p14:creationId xmlns:p14="http://schemas.microsoft.com/office/powerpoint/2010/main" val="10039322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C006950-6F3B-B51D-09B3-5FB9BFB7FE62}"/>
              </a:ext>
            </a:extLst>
          </p:cNvPr>
          <p:cNvSpPr>
            <a:spLocks noGrp="1"/>
          </p:cNvSpPr>
          <p:nvPr>
            <p:ph type="ctrTitle"/>
          </p:nvPr>
        </p:nvSpPr>
        <p:spPr/>
        <p:txBody>
          <a:bodyPr/>
          <a:lstStyle/>
          <a:p>
            <a:r>
              <a:rPr lang="en-GB" dirty="0"/>
              <a:t>Python 3 Types</a:t>
            </a:r>
          </a:p>
        </p:txBody>
      </p:sp>
      <p:grpSp>
        <p:nvGrpSpPr>
          <p:cNvPr id="8" name="Group 7">
            <a:extLst>
              <a:ext uri="{FF2B5EF4-FFF2-40B4-BE49-F238E27FC236}">
                <a16:creationId xmlns:a16="http://schemas.microsoft.com/office/drawing/2014/main" id="{68406191-EAE4-4D95-A8A1-03971AC6C528}"/>
              </a:ext>
            </a:extLst>
          </p:cNvPr>
          <p:cNvGrpSpPr>
            <a:grpSpLocks/>
          </p:cNvGrpSpPr>
          <p:nvPr/>
        </p:nvGrpSpPr>
        <p:grpSpPr bwMode="auto">
          <a:xfrm>
            <a:off x="948079" y="1244365"/>
            <a:ext cx="7758128" cy="4137775"/>
            <a:chOff x="-57" y="1221"/>
            <a:chExt cx="5731" cy="1676"/>
          </a:xfrm>
          <a:solidFill>
            <a:schemeClr val="accent4">
              <a:lumMod val="40000"/>
              <a:lumOff val="60000"/>
            </a:schemeClr>
          </a:solidFill>
        </p:grpSpPr>
        <p:sp>
          <p:nvSpPr>
            <p:cNvPr id="10" name="Text Box 3">
              <a:extLst>
                <a:ext uri="{FF2B5EF4-FFF2-40B4-BE49-F238E27FC236}">
                  <a16:creationId xmlns:a16="http://schemas.microsoft.com/office/drawing/2014/main" id="{89894284-E2CD-456D-A968-792A114BEAE8}"/>
                </a:ext>
              </a:extLst>
            </p:cNvPr>
            <p:cNvSpPr txBox="1">
              <a:spLocks noChangeArrowheads="1"/>
            </p:cNvSpPr>
            <p:nvPr/>
          </p:nvSpPr>
          <p:spPr bwMode="auto">
            <a:xfrm>
              <a:off x="4677" y="1221"/>
              <a:ext cx="992" cy="141"/>
            </a:xfrm>
            <a:prstGeom prst="rect">
              <a:avLst/>
            </a:prstGeom>
            <a:grpFill/>
            <a:ln w="9525">
              <a:solidFill>
                <a:schemeClr val="accent4">
                  <a:lumMod val="40000"/>
                  <a:lumOff val="60000"/>
                </a:schemeClr>
              </a:solidFill>
              <a:miter lim="800000"/>
              <a:headEnd/>
              <a:tailEnd/>
            </a:ln>
          </p:spPr>
          <p:txBody>
            <a:bodyPr wrap="square">
              <a:spAutoFit/>
            </a:bodyPr>
            <a:lstStyle>
              <a:defPPr>
                <a:defRPr lang="en-US"/>
              </a:defPPr>
              <a:lvl1pPr marL="0" algn="l" defTabSz="914400" rtl="0" eaLnBrk="1" latinLnBrk="0" hangingPunct="1">
                <a:defRPr sz="1000" kern="1200">
                  <a:solidFill>
                    <a:schemeClr val="tx1"/>
                  </a:solidFill>
                  <a:latin typeface="Arial" charset="0"/>
                  <a:ea typeface="+mn-ea"/>
                  <a:cs typeface="+mn-cs"/>
                </a:defRPr>
              </a:lvl1pPr>
              <a:lvl2pPr marL="742950" indent="-285750" algn="l" defTabSz="914400" rtl="0" eaLnBrk="1" latinLnBrk="0" hangingPunct="1">
                <a:defRPr sz="1000" kern="1200">
                  <a:solidFill>
                    <a:schemeClr val="tx1"/>
                  </a:solidFill>
                  <a:latin typeface="Arial" charset="0"/>
                  <a:ea typeface="+mn-ea"/>
                  <a:cs typeface="+mn-cs"/>
                </a:defRPr>
              </a:lvl2pPr>
              <a:lvl3pPr marL="1143000" indent="-228600" algn="l" defTabSz="914400" rtl="0" eaLnBrk="1" latinLnBrk="0" hangingPunct="1">
                <a:defRPr sz="1000" kern="1200">
                  <a:solidFill>
                    <a:schemeClr val="tx1"/>
                  </a:solidFill>
                  <a:latin typeface="Arial" charset="0"/>
                  <a:ea typeface="+mn-ea"/>
                  <a:cs typeface="+mn-cs"/>
                </a:defRPr>
              </a:lvl3pPr>
              <a:lvl4pPr marL="1600200" indent="-228600" algn="l" defTabSz="914400" rtl="0" eaLnBrk="1" latinLnBrk="0" hangingPunct="1">
                <a:defRPr sz="1000" kern="1200">
                  <a:solidFill>
                    <a:schemeClr val="tx1"/>
                  </a:solidFill>
                  <a:latin typeface="Arial" charset="0"/>
                  <a:ea typeface="+mn-ea"/>
                  <a:cs typeface="+mn-cs"/>
                </a:defRPr>
              </a:lvl4pPr>
              <a:lvl5pPr marL="2057400" indent="-228600" algn="l" defTabSz="914400" rtl="0" eaLnBrk="1" latinLnBrk="0" hangingPunct="1">
                <a:defRPr sz="1000" kern="1200">
                  <a:solidFill>
                    <a:schemeClr val="tx1"/>
                  </a:solidFill>
                  <a:latin typeface="Arial" charset="0"/>
                  <a:ea typeface="+mn-ea"/>
                  <a:cs typeface="+mn-cs"/>
                </a:defRPr>
              </a:lvl5pPr>
              <a:lvl6pPr marL="2514600" indent="-228600" algn="l" defTabSz="914400" rtl="0" eaLnBrk="0" fontAlgn="base" latinLnBrk="0" hangingPunct="0">
                <a:spcBef>
                  <a:spcPct val="50000"/>
                </a:spcBef>
                <a:spcAft>
                  <a:spcPct val="0"/>
                </a:spcAft>
                <a:defRPr sz="1000" kern="1200">
                  <a:solidFill>
                    <a:schemeClr val="tx1"/>
                  </a:solidFill>
                  <a:latin typeface="Arial" charset="0"/>
                  <a:ea typeface="+mn-ea"/>
                  <a:cs typeface="+mn-cs"/>
                </a:defRPr>
              </a:lvl6pPr>
              <a:lvl7pPr marL="2971800" indent="-228600" algn="l" defTabSz="914400" rtl="0" eaLnBrk="0" fontAlgn="base" latinLnBrk="0" hangingPunct="0">
                <a:spcBef>
                  <a:spcPct val="50000"/>
                </a:spcBef>
                <a:spcAft>
                  <a:spcPct val="0"/>
                </a:spcAft>
                <a:defRPr sz="1000" kern="1200">
                  <a:solidFill>
                    <a:schemeClr val="tx1"/>
                  </a:solidFill>
                  <a:latin typeface="Arial" charset="0"/>
                  <a:ea typeface="+mn-ea"/>
                  <a:cs typeface="+mn-cs"/>
                </a:defRPr>
              </a:lvl7pPr>
              <a:lvl8pPr marL="3429000" indent="-228600" algn="l" defTabSz="914400" rtl="0" eaLnBrk="0" fontAlgn="base" latinLnBrk="0" hangingPunct="0">
                <a:spcBef>
                  <a:spcPct val="50000"/>
                </a:spcBef>
                <a:spcAft>
                  <a:spcPct val="0"/>
                </a:spcAft>
                <a:defRPr sz="1000" kern="1200">
                  <a:solidFill>
                    <a:schemeClr val="tx1"/>
                  </a:solidFill>
                  <a:latin typeface="Arial" charset="0"/>
                  <a:ea typeface="+mn-ea"/>
                  <a:cs typeface="+mn-cs"/>
                </a:defRPr>
              </a:lvl8pPr>
              <a:lvl9pPr marL="3886200" indent="-228600" algn="l" defTabSz="914400" rtl="0" eaLnBrk="0" fontAlgn="base" latinLnBrk="0" hangingPunct="0">
                <a:spcBef>
                  <a:spcPct val="50000"/>
                </a:spcBef>
                <a:spcAft>
                  <a:spcPct val="0"/>
                </a:spcAft>
                <a:defRPr sz="1000" kern="1200">
                  <a:solidFill>
                    <a:schemeClr val="tx1"/>
                  </a:solidFill>
                  <a:latin typeface="Arial" charset="0"/>
                  <a:ea typeface="+mn-ea"/>
                  <a:cs typeface="+mn-cs"/>
                </a:defRPr>
              </a:lvl9pPr>
            </a:lstStyle>
            <a:p>
              <a:r>
                <a:rPr lang="en-GB" sz="1600" dirty="0">
                  <a:ea typeface="MS PGothic" pitchFamily="34" charset="-128"/>
                </a:rPr>
                <a:t>Sequences</a:t>
              </a:r>
            </a:p>
          </p:txBody>
        </p:sp>
        <p:sp>
          <p:nvSpPr>
            <p:cNvPr id="9" name="Rectangle 8">
              <a:extLst>
                <a:ext uri="{FF2B5EF4-FFF2-40B4-BE49-F238E27FC236}">
                  <a16:creationId xmlns:a16="http://schemas.microsoft.com/office/drawing/2014/main" id="{5F04669A-0DDE-4AF8-B591-D39C83A836F9}"/>
                </a:ext>
              </a:extLst>
            </p:cNvPr>
            <p:cNvSpPr>
              <a:spLocks noChangeArrowheads="1"/>
            </p:cNvSpPr>
            <p:nvPr/>
          </p:nvSpPr>
          <p:spPr bwMode="auto">
            <a:xfrm>
              <a:off x="-57" y="1451"/>
              <a:ext cx="5731" cy="1446"/>
            </a:xfrm>
            <a:prstGeom prst="rect">
              <a:avLst/>
            </a:prstGeom>
            <a:grpFill/>
            <a:ln w="9525">
              <a:solidFill>
                <a:schemeClr val="accent4">
                  <a:lumMod val="40000"/>
                  <a:lumOff val="60000"/>
                </a:schemeClr>
              </a:solidFill>
              <a:miter lim="800000"/>
              <a:headEnd/>
              <a:tailEnd/>
            </a:ln>
          </p:spPr>
          <p:txBody>
            <a:bodyPr wrap="square"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Line 5">
              <a:extLst>
                <a:ext uri="{FF2B5EF4-FFF2-40B4-BE49-F238E27FC236}">
                  <a16:creationId xmlns:a16="http://schemas.microsoft.com/office/drawing/2014/main" id="{42F37A72-AC2F-4101-A085-9DE7DAFB99DA}"/>
                </a:ext>
              </a:extLst>
            </p:cNvPr>
            <p:cNvSpPr>
              <a:spLocks noChangeShapeType="1"/>
            </p:cNvSpPr>
            <p:nvPr/>
          </p:nvSpPr>
          <p:spPr bwMode="auto">
            <a:xfrm>
              <a:off x="5099" y="1359"/>
              <a:ext cx="2" cy="92"/>
            </a:xfrm>
            <a:prstGeom prst="line">
              <a:avLst/>
            </a:prstGeom>
            <a:grpFill/>
            <a:ln w="25400">
              <a:solidFill>
                <a:schemeClr val="accent4">
                  <a:lumMod val="40000"/>
                  <a:lumOff val="60000"/>
                </a:schemeClr>
              </a:solidFill>
              <a:round/>
              <a:headEnd/>
              <a:tailEnd type="triangle" w="med" len="med"/>
            </a:ln>
            <a:extLst>
              <a:ext uri="{909E8E84-426E-40dd-AFC4-6F175D3DCCD1}">
                <a14:hiddenFill xmlns="" xmlns:a14="http://schemas.microsoft.com/office/drawing/2010/main" xmlns:lc="http://schemas.openxmlformats.org/drawingml/2006/lockedCanvas">
                  <a:noFill/>
                </a14:hiddenFill>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grpSp>
      <p:sp>
        <p:nvSpPr>
          <p:cNvPr id="5" name="Slide Number Placeholder 4">
            <a:extLst>
              <a:ext uri="{FF2B5EF4-FFF2-40B4-BE49-F238E27FC236}">
                <a16:creationId xmlns:a16="http://schemas.microsoft.com/office/drawing/2014/main" id="{415AF8A6-CBA8-FF06-2AB9-110DB77A8291}"/>
              </a:ext>
            </a:extLst>
          </p:cNvPr>
          <p:cNvSpPr>
            <a:spLocks noGrp="1"/>
          </p:cNvSpPr>
          <p:nvPr>
            <p:ph type="sldNum" sz="quarter" idx="12"/>
          </p:nvPr>
        </p:nvSpPr>
        <p:spPr/>
        <p:txBody>
          <a:bodyPr/>
          <a:lstStyle/>
          <a:p>
            <a:fld id="{F3469444-D02B-D446-9CF8-19DEDDE073D1}" type="slidenum">
              <a:rPr lang="en-US" smtClean="0"/>
              <a:pPr/>
              <a:t>10</a:t>
            </a:fld>
            <a:endParaRPr lang="en-US" dirty="0"/>
          </a:p>
        </p:txBody>
      </p:sp>
      <p:sp>
        <p:nvSpPr>
          <p:cNvPr id="7" name="Text Placeholder 6">
            <a:extLst>
              <a:ext uri="{FF2B5EF4-FFF2-40B4-BE49-F238E27FC236}">
                <a16:creationId xmlns:a16="http://schemas.microsoft.com/office/drawing/2014/main" id="{744C612D-1F67-B774-A897-5CE212F16980}"/>
              </a:ext>
            </a:extLst>
          </p:cNvPr>
          <p:cNvSpPr>
            <a:spLocks noGrp="1"/>
          </p:cNvSpPr>
          <p:nvPr>
            <p:ph type="body" sz="quarter" idx="14"/>
          </p:nvPr>
        </p:nvSpPr>
        <p:spPr>
          <a:xfrm>
            <a:off x="948079" y="1156776"/>
            <a:ext cx="7182129" cy="4544448"/>
          </a:xfrm>
          <a:ln>
            <a:noFill/>
          </a:ln>
        </p:spPr>
        <p:txBody>
          <a:bodyPr/>
          <a:lstStyle/>
          <a:p>
            <a:r>
              <a:rPr lang="en-GB" b="1" dirty="0"/>
              <a:t>Numbers (float, int, complex)</a:t>
            </a:r>
          </a:p>
          <a:p>
            <a:pPr lvl="1"/>
            <a:r>
              <a:rPr lang="en-GB" dirty="0"/>
              <a:t>3.142, 42, 0x2a, 0o52, 0b101010 (20+3j)</a:t>
            </a:r>
          </a:p>
          <a:p>
            <a:r>
              <a:rPr lang="en-GB" b="1" dirty="0"/>
              <a:t>Bytes</a:t>
            </a:r>
          </a:p>
          <a:p>
            <a:pPr lvl="1"/>
            <a:r>
              <a:rPr lang="en-GB" dirty="0" err="1"/>
              <a:t>b'Norwegian</a:t>
            </a:r>
            <a:r>
              <a:rPr lang="en-GB" dirty="0"/>
              <a:t> Blue', </a:t>
            </a:r>
            <a:r>
              <a:rPr lang="en-GB" dirty="0" err="1"/>
              <a:t>b"Mr</a:t>
            </a:r>
            <a:r>
              <a:rPr lang="en-GB" dirty="0"/>
              <a:t>. Khan's bike"</a:t>
            </a:r>
          </a:p>
          <a:p>
            <a:r>
              <a:rPr lang="en-GB" b="1" dirty="0"/>
              <a:t>Strings</a:t>
            </a:r>
          </a:p>
          <a:p>
            <a:pPr lvl="1"/>
            <a:r>
              <a:rPr lang="en-GB" dirty="0"/>
              <a:t>'Norwegian Blue', "Mr. Khan's bike", </a:t>
            </a:r>
            <a:r>
              <a:rPr lang="en-GB" dirty="0" err="1"/>
              <a:t>r'C</a:t>
            </a:r>
            <a:r>
              <a:rPr lang="en-GB" dirty="0"/>
              <a:t>:\Numbers'</a:t>
            </a:r>
          </a:p>
          <a:p>
            <a:r>
              <a:rPr lang="en-GB" b="1" dirty="0"/>
              <a:t>Tuples</a:t>
            </a:r>
          </a:p>
          <a:p>
            <a:pPr lvl="1"/>
            <a:r>
              <a:rPr lang="en-GB" dirty="0"/>
              <a:t>(47, 'Spam', 'Major', 683, 'Ovine Aviation')</a:t>
            </a:r>
          </a:p>
          <a:p>
            <a:r>
              <a:rPr lang="en-GB" b="1" dirty="0"/>
              <a:t>Lists</a:t>
            </a:r>
          </a:p>
          <a:p>
            <a:pPr lvl="1"/>
            <a:r>
              <a:rPr lang="en-GB" dirty="0"/>
              <a:t>['Cheddar', ['Camembert', 'Brie'], 'Stilton']</a:t>
            </a:r>
          </a:p>
          <a:p>
            <a:r>
              <a:rPr lang="en-GB" b="1" dirty="0" err="1"/>
              <a:t>Bytearrays</a:t>
            </a:r>
            <a:endParaRPr lang="en-GB" b="1" dirty="0"/>
          </a:p>
          <a:p>
            <a:pPr lvl="1"/>
            <a:r>
              <a:rPr lang="en-GB" dirty="0" err="1"/>
              <a:t>bytearray</a:t>
            </a:r>
            <a:r>
              <a:rPr lang="en-GB" dirty="0"/>
              <a:t>(</a:t>
            </a:r>
            <a:r>
              <a:rPr lang="en-GB" dirty="0" err="1"/>
              <a:t>b'abc</a:t>
            </a:r>
            <a:r>
              <a:rPr lang="en-GB" dirty="0"/>
              <a:t>')</a:t>
            </a:r>
          </a:p>
          <a:p>
            <a:r>
              <a:rPr lang="en-GB" b="1" dirty="0"/>
              <a:t>Dictionaries</a:t>
            </a:r>
          </a:p>
          <a:p>
            <a:pPr lvl="1"/>
            <a:r>
              <a:rPr lang="en-GB" dirty="0"/>
              <a:t>{'</a:t>
            </a:r>
            <a:r>
              <a:rPr lang="en-GB" dirty="0" err="1"/>
              <a:t>Sword':'Excalibur</a:t>
            </a:r>
            <a:r>
              <a:rPr lang="en-GB" dirty="0"/>
              <a:t>', '</a:t>
            </a:r>
            <a:r>
              <a:rPr lang="en-GB" dirty="0" err="1"/>
              <a:t>Bird':'Unladen</a:t>
            </a:r>
            <a:r>
              <a:rPr lang="en-GB" dirty="0"/>
              <a:t> Swallow'}</a:t>
            </a:r>
          </a:p>
          <a:p>
            <a:r>
              <a:rPr lang="en-GB" b="1" dirty="0"/>
              <a:t>Sets</a:t>
            </a:r>
          </a:p>
          <a:p>
            <a:pPr lvl="1"/>
            <a:r>
              <a:rPr lang="en-GB" dirty="0"/>
              <a:t>{'Chapman', 'Cleese', 'Idle', 'Jones', 'Palin'}</a:t>
            </a:r>
          </a:p>
        </p:txBody>
      </p:sp>
      <p:grpSp>
        <p:nvGrpSpPr>
          <p:cNvPr id="23" name="Group 22">
            <a:extLst>
              <a:ext uri="{FF2B5EF4-FFF2-40B4-BE49-F238E27FC236}">
                <a16:creationId xmlns:a16="http://schemas.microsoft.com/office/drawing/2014/main" id="{EB8AB366-BB37-5C2D-1662-EA4F327508A0}"/>
              </a:ext>
            </a:extLst>
          </p:cNvPr>
          <p:cNvGrpSpPr/>
          <p:nvPr/>
        </p:nvGrpSpPr>
        <p:grpSpPr>
          <a:xfrm>
            <a:off x="968214" y="2713429"/>
            <a:ext cx="7754566" cy="2685677"/>
            <a:chOff x="968214" y="2713429"/>
            <a:chExt cx="7754566" cy="2685677"/>
          </a:xfrm>
        </p:grpSpPr>
        <p:sp>
          <p:nvSpPr>
            <p:cNvPr id="16" name="TextBox 15">
              <a:extLst>
                <a:ext uri="{FF2B5EF4-FFF2-40B4-BE49-F238E27FC236}">
                  <a16:creationId xmlns:a16="http://schemas.microsoft.com/office/drawing/2014/main" id="{9745D27B-C7C2-9C0D-1128-D2E20127B03F}"/>
                </a:ext>
              </a:extLst>
            </p:cNvPr>
            <p:cNvSpPr txBox="1"/>
            <p:nvPr/>
          </p:nvSpPr>
          <p:spPr>
            <a:xfrm>
              <a:off x="7329569" y="3694351"/>
              <a:ext cx="1393211" cy="369332"/>
            </a:xfrm>
            <a:prstGeom prst="rect">
              <a:avLst/>
            </a:prstGeom>
            <a:solidFill>
              <a:schemeClr val="accent1">
                <a:lumMod val="40000"/>
                <a:lumOff val="60000"/>
              </a:schemeClr>
            </a:solidFill>
            <a:ln>
              <a:solidFill>
                <a:schemeClr val="accent1">
                  <a:lumMod val="40000"/>
                  <a:lumOff val="60000"/>
                </a:schemeClr>
              </a:solidFill>
            </a:ln>
          </p:spPr>
          <p:txBody>
            <a:bodyPr wrap="square" rtlCol="0">
              <a:spAutoFit/>
            </a:bodyPr>
            <a:lstStyle/>
            <a:p>
              <a:pPr algn="ctr"/>
              <a:r>
                <a:rPr lang="en-GB" dirty="0"/>
                <a:t>IMMUTABLE</a:t>
              </a:r>
            </a:p>
          </p:txBody>
        </p:sp>
        <p:sp>
          <p:nvSpPr>
            <p:cNvPr id="17" name="TextBox 16">
              <a:extLst>
                <a:ext uri="{FF2B5EF4-FFF2-40B4-BE49-F238E27FC236}">
                  <a16:creationId xmlns:a16="http://schemas.microsoft.com/office/drawing/2014/main" id="{0ACB3681-F759-703C-ADB1-16453A3F1282}"/>
                </a:ext>
              </a:extLst>
            </p:cNvPr>
            <p:cNvSpPr txBox="1"/>
            <p:nvPr/>
          </p:nvSpPr>
          <p:spPr>
            <a:xfrm>
              <a:off x="7323156" y="4051366"/>
              <a:ext cx="1393211" cy="369332"/>
            </a:xfrm>
            <a:prstGeom prst="rect">
              <a:avLst/>
            </a:prstGeom>
            <a:solidFill>
              <a:schemeClr val="accent6">
                <a:lumMod val="40000"/>
                <a:lumOff val="60000"/>
              </a:schemeClr>
            </a:solidFill>
            <a:ln>
              <a:solidFill>
                <a:schemeClr val="accent6">
                  <a:lumMod val="40000"/>
                  <a:lumOff val="60000"/>
                </a:schemeClr>
              </a:solidFill>
            </a:ln>
          </p:spPr>
          <p:txBody>
            <a:bodyPr wrap="square" rtlCol="0">
              <a:spAutoFit/>
            </a:bodyPr>
            <a:lstStyle/>
            <a:p>
              <a:pPr algn="ctr"/>
              <a:r>
                <a:rPr lang="en-GB" dirty="0"/>
                <a:t>MUTABLE</a:t>
              </a:r>
            </a:p>
          </p:txBody>
        </p:sp>
        <p:cxnSp>
          <p:nvCxnSpPr>
            <p:cNvPr id="19" name="Straight Connector 18">
              <a:extLst>
                <a:ext uri="{FF2B5EF4-FFF2-40B4-BE49-F238E27FC236}">
                  <a16:creationId xmlns:a16="http://schemas.microsoft.com/office/drawing/2014/main" id="{3127F49B-60DB-8059-29E9-5D76EF7601B4}"/>
                </a:ext>
              </a:extLst>
            </p:cNvPr>
            <p:cNvCxnSpPr>
              <a:cxnSpLocks/>
            </p:cNvCxnSpPr>
            <p:nvPr/>
          </p:nvCxnSpPr>
          <p:spPr>
            <a:xfrm>
              <a:off x="968214" y="4024885"/>
              <a:ext cx="7751359" cy="21184"/>
            </a:xfrm>
            <a:prstGeom prst="line">
              <a:avLst/>
            </a:prstGeom>
            <a:ln w="50800">
              <a:solidFill>
                <a:schemeClr val="accent4"/>
              </a:solidFill>
            </a:ln>
          </p:spPr>
          <p:style>
            <a:lnRef idx="2">
              <a:schemeClr val="accent1"/>
            </a:lnRef>
            <a:fillRef idx="0">
              <a:schemeClr val="accent1"/>
            </a:fillRef>
            <a:effectRef idx="1">
              <a:schemeClr val="accent1"/>
            </a:effectRef>
            <a:fontRef idx="minor">
              <a:schemeClr val="tx1"/>
            </a:fontRef>
          </p:style>
        </p:cxnSp>
        <p:sp>
          <p:nvSpPr>
            <p:cNvPr id="21" name="Arrow: Down 20">
              <a:extLst>
                <a:ext uri="{FF2B5EF4-FFF2-40B4-BE49-F238E27FC236}">
                  <a16:creationId xmlns:a16="http://schemas.microsoft.com/office/drawing/2014/main" id="{F2EF5727-A825-6BFD-75AE-EB79041B3446}"/>
                </a:ext>
              </a:extLst>
            </p:cNvPr>
            <p:cNvSpPr/>
            <p:nvPr/>
          </p:nvSpPr>
          <p:spPr>
            <a:xfrm>
              <a:off x="7783858" y="4420698"/>
              <a:ext cx="484632" cy="978408"/>
            </a:xfrm>
            <a:prstGeom prst="downArrow">
              <a:avLst/>
            </a:prstGeom>
            <a:solidFill>
              <a:schemeClr val="accent6">
                <a:lumMod val="40000"/>
                <a:lumOff val="60000"/>
              </a:schemeClr>
            </a:solid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Arrow: Up 21">
              <a:extLst>
                <a:ext uri="{FF2B5EF4-FFF2-40B4-BE49-F238E27FC236}">
                  <a16:creationId xmlns:a16="http://schemas.microsoft.com/office/drawing/2014/main" id="{19A15DCC-7249-2629-7354-FE49EF4C97C1}"/>
                </a:ext>
              </a:extLst>
            </p:cNvPr>
            <p:cNvSpPr/>
            <p:nvPr/>
          </p:nvSpPr>
          <p:spPr>
            <a:xfrm>
              <a:off x="7777445" y="2713429"/>
              <a:ext cx="484632" cy="978408"/>
            </a:xfrm>
            <a:prstGeom prs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131557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293B2CC-A1FA-7E1F-DBCE-76386D3B2FFA}"/>
              </a:ext>
            </a:extLst>
          </p:cNvPr>
          <p:cNvSpPr>
            <a:spLocks noGrp="1"/>
          </p:cNvSpPr>
          <p:nvPr>
            <p:ph type="ctrTitle"/>
          </p:nvPr>
        </p:nvSpPr>
        <p:spPr/>
        <p:txBody>
          <a:bodyPr/>
          <a:lstStyle/>
          <a:p>
            <a:r>
              <a:rPr lang="en-GB" dirty="0"/>
              <a:t>Switching Types</a:t>
            </a:r>
          </a:p>
        </p:txBody>
      </p:sp>
      <p:sp>
        <p:nvSpPr>
          <p:cNvPr id="6" name="Text Placeholder 5">
            <a:extLst>
              <a:ext uri="{FF2B5EF4-FFF2-40B4-BE49-F238E27FC236}">
                <a16:creationId xmlns:a16="http://schemas.microsoft.com/office/drawing/2014/main" id="{1FE4FA66-A0FF-B494-614F-561F2CC7BEC4}"/>
              </a:ext>
            </a:extLst>
          </p:cNvPr>
          <p:cNvSpPr>
            <a:spLocks noGrp="1"/>
          </p:cNvSpPr>
          <p:nvPr>
            <p:ph type="body" sz="quarter" idx="14"/>
          </p:nvPr>
        </p:nvSpPr>
        <p:spPr>
          <a:xfrm>
            <a:off x="443920" y="1733108"/>
            <a:ext cx="7440239" cy="4061405"/>
          </a:xfrm>
        </p:spPr>
        <p:txBody>
          <a:bodyPr/>
          <a:lstStyle/>
          <a:p>
            <a:r>
              <a:rPr lang="en-GB" b="1" dirty="0"/>
              <a:t>Sometimes Python switches types automatically</a:t>
            </a:r>
          </a:p>
          <a:p>
            <a:endParaRPr lang="en-GB" dirty="0"/>
          </a:p>
          <a:p>
            <a:endParaRPr lang="en-GB" dirty="0"/>
          </a:p>
          <a:p>
            <a:endParaRPr lang="en-GB" dirty="0"/>
          </a:p>
          <a:p>
            <a:r>
              <a:rPr lang="en-GB" b="1" dirty="0"/>
              <a:t>Sometimes you have to encourage it</a:t>
            </a:r>
          </a:p>
          <a:p>
            <a:pPr marL="285750" indent="-285750">
              <a:buFont typeface="Arial" panose="020B0604020202020204" pitchFamily="34" charset="0"/>
              <a:buChar char="•"/>
            </a:pPr>
            <a:r>
              <a:rPr lang="en-GB" dirty="0"/>
              <a:t>This avoids unexpected changes of type.</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Use the </a:t>
            </a:r>
            <a:r>
              <a:rPr lang="en-GB" b="1" dirty="0"/>
              <a:t>str() </a:t>
            </a:r>
            <a:r>
              <a:rPr lang="en-GB" dirty="0"/>
              <a:t>function to return an object as a string.</a:t>
            </a:r>
          </a:p>
          <a:p>
            <a:pPr marL="285750" indent="-285750">
              <a:buFont typeface="Arial" panose="020B0604020202020204" pitchFamily="34" charset="0"/>
              <a:buChar char="•"/>
            </a:pPr>
            <a:r>
              <a:rPr lang="en-GB" dirty="0"/>
              <a:t>Use </a:t>
            </a:r>
            <a:r>
              <a:rPr lang="en-GB" b="1" dirty="0"/>
              <a:t>int()</a:t>
            </a:r>
            <a:r>
              <a:rPr lang="en-GB" dirty="0"/>
              <a:t> or </a:t>
            </a:r>
            <a:r>
              <a:rPr lang="en-GB" b="1" dirty="0"/>
              <a:t>float() </a:t>
            </a:r>
            <a:r>
              <a:rPr lang="en-GB" dirty="0"/>
              <a:t>to return an object as a number.</a:t>
            </a:r>
          </a:p>
          <a:p>
            <a:pPr marL="285750" indent="-285750">
              <a:buFont typeface="Arial" panose="020B0604020202020204" pitchFamily="34" charset="0"/>
              <a:buChar char="•"/>
            </a:pPr>
            <a:r>
              <a:rPr lang="en-GB" dirty="0"/>
              <a:t>Other functions available to return lists and tuples from strings.</a:t>
            </a:r>
          </a:p>
          <a:p>
            <a:r>
              <a:rPr lang="en-GB" sz="1800" dirty="0">
                <a:latin typeface="Courier New" panose="02070309020205020404" pitchFamily="49" charset="0"/>
                <a:cs typeface="Courier New" panose="02070309020205020404" pitchFamily="49" charset="0"/>
              </a:rPr>
              <a:t>13.367281986</a:t>
            </a:r>
            <a:endParaRPr lang="en-GB" dirty="0"/>
          </a:p>
        </p:txBody>
      </p:sp>
      <p:sp>
        <p:nvSpPr>
          <p:cNvPr id="4" name="Slide Number Placeholder 3">
            <a:extLst>
              <a:ext uri="{FF2B5EF4-FFF2-40B4-BE49-F238E27FC236}">
                <a16:creationId xmlns:a16="http://schemas.microsoft.com/office/drawing/2014/main" id="{D5853963-9A5C-7F26-E68F-63540EE235E3}"/>
              </a:ext>
            </a:extLst>
          </p:cNvPr>
          <p:cNvSpPr>
            <a:spLocks noGrp="1"/>
          </p:cNvSpPr>
          <p:nvPr>
            <p:ph type="sldNum" sz="quarter" idx="12"/>
          </p:nvPr>
        </p:nvSpPr>
        <p:spPr/>
        <p:txBody>
          <a:bodyPr/>
          <a:lstStyle/>
          <a:p>
            <a:fld id="{F3469444-D02B-D446-9CF8-19DEDDE073D1}" type="slidenum">
              <a:rPr lang="en-US" smtClean="0"/>
              <a:pPr/>
              <a:t>11</a:t>
            </a:fld>
            <a:endParaRPr lang="en-US" dirty="0"/>
          </a:p>
        </p:txBody>
      </p:sp>
      <p:sp>
        <p:nvSpPr>
          <p:cNvPr id="8" name="Rectangle 7">
            <a:extLst>
              <a:ext uri="{FF2B5EF4-FFF2-40B4-BE49-F238E27FC236}">
                <a16:creationId xmlns:a16="http://schemas.microsoft.com/office/drawing/2014/main" id="{93A4A66C-8568-8B06-1FF8-FD901BBDBCDC}"/>
              </a:ext>
            </a:extLst>
          </p:cNvPr>
          <p:cNvSpPr>
            <a:spLocks noChangeArrowheads="1"/>
          </p:cNvSpPr>
          <p:nvPr/>
        </p:nvSpPr>
        <p:spPr bwMode="auto">
          <a:xfrm>
            <a:off x="924481" y="2128325"/>
            <a:ext cx="1668247" cy="1138773"/>
          </a:xfrm>
          <a:prstGeom prst="rect">
            <a:avLst/>
          </a:prstGeom>
          <a:solidFill>
            <a:schemeClr val="tx1"/>
          </a:solidFill>
        </p:spPr>
        <p:txBody>
          <a:bodyPr wrap="square" rtlCol="0">
            <a:spAutoFit/>
          </a:bodyPr>
          <a:lstStyle/>
          <a:p>
            <a:r>
              <a:rPr lang="pt-BR" altLang="en-US" sz="1700">
                <a:solidFill>
                  <a:schemeClr val="bg1"/>
                </a:solidFill>
                <a:latin typeface="Consolas" panose="020B0609020204030204" pitchFamily="49" charset="0"/>
                <a:cs typeface="Consolas" panose="020B0609020204030204" pitchFamily="49" charset="0"/>
              </a:rPr>
              <a:t>num = 42</a:t>
            </a:r>
          </a:p>
          <a:p>
            <a:r>
              <a:rPr lang="pt-BR" altLang="en-US" sz="1700">
                <a:solidFill>
                  <a:schemeClr val="bg1"/>
                </a:solidFill>
                <a:latin typeface="Consolas" panose="020B0609020204030204" pitchFamily="49" charset="0"/>
                <a:cs typeface="Consolas" panose="020B0609020204030204" pitchFamily="49" charset="0"/>
              </a:rPr>
              <a:t>pi  = 3.142</a:t>
            </a:r>
          </a:p>
          <a:p>
            <a:r>
              <a:rPr lang="pt-BR" altLang="en-US" sz="1700">
                <a:solidFill>
                  <a:schemeClr val="bg1"/>
                </a:solidFill>
                <a:latin typeface="Consolas" panose="020B0609020204030204" pitchFamily="49" charset="0"/>
                <a:cs typeface="Consolas" panose="020B0609020204030204" pitchFamily="49" charset="0"/>
              </a:rPr>
              <a:t>num = 42/pi</a:t>
            </a:r>
          </a:p>
          <a:p>
            <a:r>
              <a:rPr lang="pt-BR" altLang="en-US" sz="1700">
                <a:solidFill>
                  <a:schemeClr val="bg1"/>
                </a:solidFill>
                <a:latin typeface="Consolas" panose="020B0609020204030204" pitchFamily="49" charset="0"/>
                <a:cs typeface="Consolas" panose="020B0609020204030204" pitchFamily="49" charset="0"/>
              </a:rPr>
              <a:t>print(num)</a:t>
            </a:r>
            <a:endParaRPr lang="pt-BR" altLang="en-US" sz="1700" dirty="0">
              <a:solidFill>
                <a:schemeClr val="bg1"/>
              </a:solidFill>
              <a:latin typeface="Consolas" panose="020B0609020204030204" pitchFamily="49" charset="0"/>
              <a:cs typeface="Consolas" panose="020B0609020204030204" pitchFamily="49" charset="0"/>
            </a:endParaRPr>
          </a:p>
        </p:txBody>
      </p:sp>
      <p:sp>
        <p:nvSpPr>
          <p:cNvPr id="9" name="Rectangle 8">
            <a:extLst>
              <a:ext uri="{FF2B5EF4-FFF2-40B4-BE49-F238E27FC236}">
                <a16:creationId xmlns:a16="http://schemas.microsoft.com/office/drawing/2014/main" id="{08C4D753-A25B-422B-26D1-C71800808CD2}"/>
              </a:ext>
            </a:extLst>
          </p:cNvPr>
          <p:cNvSpPr>
            <a:spLocks noChangeArrowheads="1"/>
          </p:cNvSpPr>
          <p:nvPr/>
        </p:nvSpPr>
        <p:spPr bwMode="auto">
          <a:xfrm>
            <a:off x="924481" y="4102413"/>
            <a:ext cx="6959678" cy="877163"/>
          </a:xfrm>
          <a:prstGeom prst="rect">
            <a:avLst/>
          </a:prstGeom>
          <a:solidFill>
            <a:schemeClr val="tx1"/>
          </a:solidFill>
        </p:spPr>
        <p:txBody>
          <a:bodyPr wrap="square" rtlCol="0">
            <a:spAutoFit/>
          </a:bodyPr>
          <a:lstStyle/>
          <a:p>
            <a:r>
              <a:rPr lang="pt-BR" altLang="en-US" sz="1700" dirty="0">
                <a:solidFill>
                  <a:schemeClr val="bg1"/>
                </a:solidFill>
                <a:latin typeface="Consolas" panose="020B0609020204030204" pitchFamily="49" charset="0"/>
                <a:cs typeface="Consolas" panose="020B0609020204030204" pitchFamily="49" charset="0"/>
              </a:rPr>
              <a:t>port = 80</a:t>
            </a:r>
          </a:p>
          <a:p>
            <a:r>
              <a:rPr lang="pt-BR" altLang="en-US" sz="1700" dirty="0">
                <a:solidFill>
                  <a:schemeClr val="bg1"/>
                </a:solidFill>
                <a:latin typeface="Consolas" panose="020B0609020204030204" pitchFamily="49" charset="0"/>
                <a:cs typeface="Consolas" panose="020B0609020204030204" pitchFamily="49" charset="0"/>
              </a:rPr>
              <a:t>print("Unused port: "  +  port)</a:t>
            </a:r>
          </a:p>
          <a:p>
            <a:r>
              <a:rPr lang="pt-BR" altLang="en-US" sz="1700" dirty="0">
                <a:solidFill>
                  <a:schemeClr val="accent4"/>
                </a:solidFill>
                <a:latin typeface="Consolas" panose="020B0609020204030204" pitchFamily="49" charset="0"/>
                <a:cs typeface="Consolas" panose="020B0609020204030204" pitchFamily="49" charset="0"/>
              </a:rPr>
              <a:t>TypeError: Can't convert 'int' object to str implicitly</a:t>
            </a:r>
          </a:p>
        </p:txBody>
      </p:sp>
      <p:sp>
        <p:nvSpPr>
          <p:cNvPr id="10" name="Rectangle 9">
            <a:extLst>
              <a:ext uri="{FF2B5EF4-FFF2-40B4-BE49-F238E27FC236}">
                <a16:creationId xmlns:a16="http://schemas.microsoft.com/office/drawing/2014/main" id="{26FDFE7C-6A70-8D69-1FA6-0FEC1F8649AE}"/>
              </a:ext>
            </a:extLst>
          </p:cNvPr>
          <p:cNvSpPr>
            <a:spLocks noChangeArrowheads="1"/>
          </p:cNvSpPr>
          <p:nvPr/>
        </p:nvSpPr>
        <p:spPr bwMode="auto">
          <a:xfrm>
            <a:off x="924481" y="6146109"/>
            <a:ext cx="4318079" cy="353943"/>
          </a:xfrm>
          <a:prstGeom prst="rect">
            <a:avLst/>
          </a:prstGeom>
          <a:solidFill>
            <a:schemeClr val="tx1"/>
          </a:solidFill>
        </p:spPr>
        <p:txBody>
          <a:bodyPr wrap="square" rtlCol="0">
            <a:spAutoFit/>
          </a:bodyPr>
          <a:lstStyle/>
          <a:p>
            <a:r>
              <a:rPr lang="fr-FR" altLang="en-US" sz="1700" dirty="0" err="1">
                <a:solidFill>
                  <a:schemeClr val="bg1"/>
                </a:solidFill>
                <a:latin typeface="Consolas" panose="020B0609020204030204" pitchFamily="49" charset="0"/>
                <a:cs typeface="Consolas" panose="020B0609020204030204" pitchFamily="49" charset="0"/>
              </a:rPr>
              <a:t>print</a:t>
            </a:r>
            <a:r>
              <a:rPr lang="fr-FR" altLang="en-US" sz="1700" dirty="0">
                <a:solidFill>
                  <a:schemeClr val="bg1"/>
                </a:solidFill>
                <a:latin typeface="Consolas" panose="020B0609020204030204" pitchFamily="49" charset="0"/>
                <a:cs typeface="Consolas" panose="020B0609020204030204" pitchFamily="49" charset="0"/>
              </a:rPr>
              <a:t>("</a:t>
            </a:r>
            <a:r>
              <a:rPr lang="fr-FR" altLang="en-US" sz="1700" dirty="0" err="1">
                <a:solidFill>
                  <a:schemeClr val="bg1"/>
                </a:solidFill>
                <a:latin typeface="Consolas" panose="020B0609020204030204" pitchFamily="49" charset="0"/>
                <a:cs typeface="Consolas" panose="020B0609020204030204" pitchFamily="49" charset="0"/>
              </a:rPr>
              <a:t>Unused</a:t>
            </a:r>
            <a:r>
              <a:rPr lang="fr-FR" altLang="en-US" sz="1700" dirty="0">
                <a:solidFill>
                  <a:schemeClr val="bg1"/>
                </a:solidFill>
                <a:latin typeface="Consolas" panose="020B0609020204030204" pitchFamily="49" charset="0"/>
                <a:cs typeface="Consolas" panose="020B0609020204030204" pitchFamily="49" charset="0"/>
              </a:rPr>
              <a:t> port: " + </a:t>
            </a:r>
            <a:r>
              <a:rPr lang="fr-FR" altLang="en-US" sz="1700" dirty="0" err="1">
                <a:solidFill>
                  <a:schemeClr val="accent6"/>
                </a:solidFill>
                <a:latin typeface="Consolas" panose="020B0609020204030204" pitchFamily="49" charset="0"/>
                <a:cs typeface="Consolas" panose="020B0609020204030204" pitchFamily="49" charset="0"/>
              </a:rPr>
              <a:t>str</a:t>
            </a:r>
            <a:r>
              <a:rPr lang="fr-FR" altLang="en-US" sz="1700" dirty="0">
                <a:solidFill>
                  <a:schemeClr val="accent6"/>
                </a:solidFill>
                <a:latin typeface="Consolas" panose="020B0609020204030204" pitchFamily="49" charset="0"/>
                <a:cs typeface="Consolas" panose="020B0609020204030204" pitchFamily="49" charset="0"/>
              </a:rPr>
              <a:t>(port)</a:t>
            </a:r>
            <a:r>
              <a:rPr lang="fr-FR" altLang="en-US" sz="1700" dirty="0">
                <a:solidFill>
                  <a:schemeClr val="bg1"/>
                </a:solidFill>
                <a:latin typeface="Consolas" panose="020B0609020204030204" pitchFamily="49" charset="0"/>
                <a:cs typeface="Consolas" panose="020B0609020204030204" pitchFamily="49" charset="0"/>
              </a:rPr>
              <a:t>)</a:t>
            </a:r>
          </a:p>
        </p:txBody>
      </p:sp>
      <p:sp>
        <p:nvSpPr>
          <p:cNvPr id="11" name="TextBox 10">
            <a:extLst>
              <a:ext uri="{FF2B5EF4-FFF2-40B4-BE49-F238E27FC236}">
                <a16:creationId xmlns:a16="http://schemas.microsoft.com/office/drawing/2014/main" id="{54403D21-4244-FA98-40CF-0060EC1E0435}"/>
              </a:ext>
            </a:extLst>
          </p:cNvPr>
          <p:cNvSpPr txBox="1"/>
          <p:nvPr/>
        </p:nvSpPr>
        <p:spPr>
          <a:xfrm>
            <a:off x="2678762" y="2878470"/>
            <a:ext cx="1578277" cy="369332"/>
          </a:xfrm>
          <a:prstGeom prst="rect">
            <a:avLst/>
          </a:prstGeom>
          <a:solidFill>
            <a:schemeClr val="bg1"/>
          </a:solidFill>
          <a:ln>
            <a:solidFill>
              <a:schemeClr val="tx1"/>
            </a:solidFill>
          </a:ln>
        </p:spPr>
        <p:txBody>
          <a:bodyPr wrap="square" rtlCol="0">
            <a:spAutoFit/>
          </a:bodyPr>
          <a:lstStyle/>
          <a:p>
            <a:r>
              <a:rPr lang="en-GB" dirty="0"/>
              <a:t>13.367281986</a:t>
            </a:r>
          </a:p>
        </p:txBody>
      </p:sp>
      <p:sp>
        <p:nvSpPr>
          <p:cNvPr id="15" name="TextBox 14">
            <a:extLst>
              <a:ext uri="{FF2B5EF4-FFF2-40B4-BE49-F238E27FC236}">
                <a16:creationId xmlns:a16="http://schemas.microsoft.com/office/drawing/2014/main" id="{CC7F0189-FA73-73B5-327C-78EC01D752F3}"/>
              </a:ext>
            </a:extLst>
          </p:cNvPr>
          <p:cNvSpPr txBox="1"/>
          <p:nvPr/>
        </p:nvSpPr>
        <p:spPr>
          <a:xfrm>
            <a:off x="5499904" y="6130720"/>
            <a:ext cx="1723856" cy="369332"/>
          </a:xfrm>
          <a:prstGeom prst="rect">
            <a:avLst/>
          </a:prstGeom>
          <a:solidFill>
            <a:schemeClr val="bg1"/>
          </a:solidFill>
          <a:ln>
            <a:solidFill>
              <a:schemeClr val="tx1"/>
            </a:solidFill>
          </a:ln>
        </p:spPr>
        <p:txBody>
          <a:bodyPr wrap="square" rtlCol="0">
            <a:spAutoFit/>
          </a:bodyPr>
          <a:lstStyle/>
          <a:p>
            <a:r>
              <a:rPr lang="en-GB" dirty="0"/>
              <a:t>Unused port: 80</a:t>
            </a:r>
          </a:p>
        </p:txBody>
      </p:sp>
      <p:sp>
        <p:nvSpPr>
          <p:cNvPr id="17" name="TextBox 16">
            <a:extLst>
              <a:ext uri="{FF2B5EF4-FFF2-40B4-BE49-F238E27FC236}">
                <a16:creationId xmlns:a16="http://schemas.microsoft.com/office/drawing/2014/main" id="{95388AE4-95FB-E1E1-E9BF-73AE38B7FF1B}"/>
              </a:ext>
            </a:extLst>
          </p:cNvPr>
          <p:cNvSpPr txBox="1"/>
          <p:nvPr/>
        </p:nvSpPr>
        <p:spPr>
          <a:xfrm>
            <a:off x="5587999" y="2873494"/>
            <a:ext cx="3180081" cy="369332"/>
          </a:xfrm>
          <a:prstGeom prst="rect">
            <a:avLst/>
          </a:prstGeom>
          <a:solidFill>
            <a:schemeClr val="accent1">
              <a:lumMod val="40000"/>
              <a:lumOff val="60000"/>
            </a:schemeClr>
          </a:solidFill>
          <a:ln>
            <a:solidFill>
              <a:schemeClr val="accent1">
                <a:lumMod val="40000"/>
                <a:lumOff val="60000"/>
              </a:schemeClr>
            </a:solidFill>
          </a:ln>
        </p:spPr>
        <p:txBody>
          <a:bodyPr wrap="square" rtlCol="0">
            <a:spAutoFit/>
          </a:bodyPr>
          <a:lstStyle/>
          <a:p>
            <a:r>
              <a:rPr lang="en-GB" dirty="0"/>
              <a:t>Num gets automatic promotion</a:t>
            </a:r>
          </a:p>
        </p:txBody>
      </p:sp>
      <p:sp>
        <p:nvSpPr>
          <p:cNvPr id="18" name="Line 11">
            <a:extLst>
              <a:ext uri="{FF2B5EF4-FFF2-40B4-BE49-F238E27FC236}">
                <a16:creationId xmlns:a16="http://schemas.microsoft.com/office/drawing/2014/main" id="{27A33A2A-75E0-6677-1BE6-E9E02DD52BA0}"/>
              </a:ext>
            </a:extLst>
          </p:cNvPr>
          <p:cNvSpPr>
            <a:spLocks noChangeShapeType="1"/>
          </p:cNvSpPr>
          <p:nvPr/>
        </p:nvSpPr>
        <p:spPr bwMode="auto">
          <a:xfrm flipH="1">
            <a:off x="4165598" y="3058160"/>
            <a:ext cx="1422401" cy="0"/>
          </a:xfrm>
          <a:prstGeom prst="line">
            <a:avLst/>
          </a:prstGeom>
          <a:noFill/>
          <a:ln w="19050">
            <a:solidFill>
              <a:schemeClr val="accent1"/>
            </a:solidFill>
            <a:round/>
            <a:headEnd/>
            <a:tailEnd type="triangle" w="med" len="med"/>
          </a:ln>
          <a:extLst>
            <a:ext uri="{909E8E84-426E-40dd-AFC4-6F175D3DCCD1}">
              <a14:hiddenFill xmlns="" xmlns:a14="http://schemas.microsoft.com/office/drawing/2010/main">
                <a:noFill/>
              </a14:hiddenFill>
            </a:ext>
          </a:extLst>
        </p:spPr>
        <p:txBody>
          <a:bodyPr wrap="square">
            <a:spAutoFit/>
          </a:bodyPr>
          <a:lstStyle/>
          <a:p>
            <a:endParaRPr lang="en-GB" dirty="0"/>
          </a:p>
        </p:txBody>
      </p:sp>
      <p:sp>
        <p:nvSpPr>
          <p:cNvPr id="19" name="Rectangle: Rounded Corners 18">
            <a:extLst>
              <a:ext uri="{FF2B5EF4-FFF2-40B4-BE49-F238E27FC236}">
                <a16:creationId xmlns:a16="http://schemas.microsoft.com/office/drawing/2014/main" id="{A1346E58-E357-2334-EE2C-C6A76280D227}"/>
              </a:ext>
            </a:extLst>
          </p:cNvPr>
          <p:cNvSpPr/>
          <p:nvPr/>
        </p:nvSpPr>
        <p:spPr>
          <a:xfrm>
            <a:off x="2748184" y="2821627"/>
            <a:ext cx="1427575" cy="495300"/>
          </a:xfrm>
          <a:prstGeom prst="round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44271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024DF-FA0B-4026-86BA-0DC641B9C46E}"/>
              </a:ext>
            </a:extLst>
          </p:cNvPr>
          <p:cNvSpPr>
            <a:spLocks noGrp="1"/>
          </p:cNvSpPr>
          <p:nvPr>
            <p:ph type="ctrTitle"/>
          </p:nvPr>
        </p:nvSpPr>
        <p:spPr/>
        <p:txBody>
          <a:bodyPr/>
          <a:lstStyle/>
          <a:p>
            <a:r>
              <a:rPr lang="en-GB" dirty="0"/>
              <a:t>Python Lists introduced</a:t>
            </a:r>
          </a:p>
        </p:txBody>
      </p:sp>
      <p:sp>
        <p:nvSpPr>
          <p:cNvPr id="6" name="Text Placeholder 5">
            <a:extLst>
              <a:ext uri="{FF2B5EF4-FFF2-40B4-BE49-F238E27FC236}">
                <a16:creationId xmlns:a16="http://schemas.microsoft.com/office/drawing/2014/main" id="{9D2DA89B-B40E-BC45-A829-1286044E90C2}"/>
              </a:ext>
            </a:extLst>
          </p:cNvPr>
          <p:cNvSpPr>
            <a:spLocks noGrp="1"/>
          </p:cNvSpPr>
          <p:nvPr>
            <p:ph type="body" sz="quarter" idx="14"/>
          </p:nvPr>
        </p:nvSpPr>
        <p:spPr/>
        <p:txBody>
          <a:bodyPr/>
          <a:lstStyle/>
          <a:p>
            <a:r>
              <a:rPr lang="en-GB" b="1" dirty="0"/>
              <a:t>Python lists are similar to arrays in other languages</a:t>
            </a:r>
          </a:p>
          <a:p>
            <a:pPr marL="285750" indent="-285750">
              <a:buFont typeface="Arial" panose="020B0604020202020204" pitchFamily="34" charset="0"/>
              <a:buChar char="•"/>
            </a:pPr>
            <a:r>
              <a:rPr lang="en-GB" dirty="0"/>
              <a:t>Items may be accessed from the left by an index starting at 0.</a:t>
            </a:r>
          </a:p>
          <a:p>
            <a:pPr marL="285750" indent="-285750">
              <a:buFont typeface="Arial" panose="020B0604020202020204" pitchFamily="34" charset="0"/>
              <a:buChar char="•"/>
            </a:pPr>
            <a:r>
              <a:rPr lang="en-GB" dirty="0"/>
              <a:t>Items may be accessed from the right by an index starting at -1.</a:t>
            </a:r>
          </a:p>
          <a:p>
            <a:pPr marL="285750" indent="-285750">
              <a:buFont typeface="Arial" panose="020B0604020202020204" pitchFamily="34" charset="0"/>
              <a:buChar char="•"/>
            </a:pPr>
            <a:r>
              <a:rPr lang="en-GB" dirty="0"/>
              <a:t>Specified as a comma-separated list of objects inside [ ].</a:t>
            </a:r>
          </a:p>
          <a:p>
            <a:endParaRPr lang="en-GB" dirty="0"/>
          </a:p>
          <a:p>
            <a:endParaRPr lang="en-GB" dirty="0"/>
          </a:p>
          <a:p>
            <a:endParaRPr lang="en-GB" dirty="0"/>
          </a:p>
          <a:p>
            <a:endParaRPr lang="en-GB" dirty="0"/>
          </a:p>
          <a:p>
            <a:r>
              <a:rPr lang="en-GB" b="1" dirty="0"/>
              <a:t>Multi-dimensional lists are just lists containing others:</a:t>
            </a:r>
          </a:p>
          <a:p>
            <a:endParaRPr lang="en-GB" dirty="0"/>
          </a:p>
          <a:p>
            <a:endParaRPr lang="en-GB" dirty="0"/>
          </a:p>
          <a:p>
            <a:endParaRPr lang="en-GB" dirty="0"/>
          </a:p>
        </p:txBody>
      </p:sp>
      <p:sp>
        <p:nvSpPr>
          <p:cNvPr id="5" name="Slide Number Placeholder 4">
            <a:extLst>
              <a:ext uri="{FF2B5EF4-FFF2-40B4-BE49-F238E27FC236}">
                <a16:creationId xmlns:a16="http://schemas.microsoft.com/office/drawing/2014/main" id="{0FCB9650-8820-D449-ECFA-944049D762A0}"/>
              </a:ext>
            </a:extLst>
          </p:cNvPr>
          <p:cNvSpPr>
            <a:spLocks noGrp="1"/>
          </p:cNvSpPr>
          <p:nvPr>
            <p:ph type="sldNum" sz="quarter" idx="12"/>
          </p:nvPr>
        </p:nvSpPr>
        <p:spPr/>
        <p:txBody>
          <a:bodyPr/>
          <a:lstStyle/>
          <a:p>
            <a:fld id="{F3469444-D02B-D446-9CF8-19DEDDE073D1}" type="slidenum">
              <a:rPr lang="en-US" smtClean="0"/>
              <a:pPr/>
              <a:t>12</a:t>
            </a:fld>
            <a:endParaRPr lang="en-US" dirty="0"/>
          </a:p>
        </p:txBody>
      </p:sp>
      <p:sp>
        <p:nvSpPr>
          <p:cNvPr id="7" name="Rectangle 6">
            <a:extLst>
              <a:ext uri="{FF2B5EF4-FFF2-40B4-BE49-F238E27FC236}">
                <a16:creationId xmlns:a16="http://schemas.microsoft.com/office/drawing/2014/main" id="{D31EDEFA-173C-4651-EFAB-A48251DEB840}"/>
              </a:ext>
            </a:extLst>
          </p:cNvPr>
          <p:cNvSpPr>
            <a:spLocks noChangeArrowheads="1"/>
          </p:cNvSpPr>
          <p:nvPr/>
        </p:nvSpPr>
        <p:spPr bwMode="auto">
          <a:xfrm>
            <a:off x="807225" y="3379475"/>
            <a:ext cx="6959678" cy="1138773"/>
          </a:xfrm>
          <a:prstGeom prst="rect">
            <a:avLst/>
          </a:prstGeom>
          <a:solidFill>
            <a:schemeClr val="tx1"/>
          </a:solidFill>
        </p:spPr>
        <p:txBody>
          <a:bodyPr wrap="square" rtlCol="0">
            <a:spAutoFit/>
          </a:bodyPr>
          <a:lstStyle/>
          <a:p>
            <a:r>
              <a:rPr lang="pt-BR" altLang="en-US" sz="1700" dirty="0">
                <a:solidFill>
                  <a:schemeClr val="bg1"/>
                </a:solidFill>
                <a:latin typeface="Consolas" panose="020B0609020204030204" pitchFamily="49" charset="0"/>
                <a:cs typeface="Consolas" panose="020B0609020204030204" pitchFamily="49" charset="0"/>
              </a:rPr>
              <a:t>cheese = ['Cheddar', 'Stilton', 'Cornish Yarg']</a:t>
            </a:r>
          </a:p>
          <a:p>
            <a:r>
              <a:rPr lang="pt-BR" altLang="en-US" sz="1700" dirty="0">
                <a:solidFill>
                  <a:schemeClr val="bg1"/>
                </a:solidFill>
                <a:latin typeface="Consolas" panose="020B0609020204030204" pitchFamily="49" charset="0"/>
                <a:cs typeface="Consolas" panose="020B0609020204030204" pitchFamily="49" charset="0"/>
              </a:rPr>
              <a:t>print(cheese[1])</a:t>
            </a:r>
          </a:p>
          <a:p>
            <a:r>
              <a:rPr lang="pt-BR" altLang="en-US" sz="1700" dirty="0">
                <a:solidFill>
                  <a:schemeClr val="bg1"/>
                </a:solidFill>
                <a:latin typeface="Consolas" panose="020B0609020204030204" pitchFamily="49" charset="0"/>
                <a:cs typeface="Consolas" panose="020B0609020204030204" pitchFamily="49" charset="0"/>
              </a:rPr>
              <a:t>cheese[-1] = 'Red Leicester'</a:t>
            </a:r>
          </a:p>
          <a:p>
            <a:r>
              <a:rPr lang="pt-BR" altLang="en-US" sz="1700" dirty="0">
                <a:solidFill>
                  <a:schemeClr val="bg1"/>
                </a:solidFill>
                <a:latin typeface="Consolas" panose="020B0609020204030204" pitchFamily="49" charset="0"/>
                <a:cs typeface="Consolas" panose="020B0609020204030204" pitchFamily="49" charset="0"/>
              </a:rPr>
              <a:t>print(cheese)</a:t>
            </a:r>
          </a:p>
        </p:txBody>
      </p:sp>
      <p:sp>
        <p:nvSpPr>
          <p:cNvPr id="8" name="Rectangle 7">
            <a:extLst>
              <a:ext uri="{FF2B5EF4-FFF2-40B4-BE49-F238E27FC236}">
                <a16:creationId xmlns:a16="http://schemas.microsoft.com/office/drawing/2014/main" id="{DB7BA8FA-1ABF-5048-03DD-4F7FC5D029B0}"/>
              </a:ext>
            </a:extLst>
          </p:cNvPr>
          <p:cNvSpPr>
            <a:spLocks noChangeArrowheads="1"/>
          </p:cNvSpPr>
          <p:nvPr/>
        </p:nvSpPr>
        <p:spPr bwMode="auto">
          <a:xfrm>
            <a:off x="807225" y="5375915"/>
            <a:ext cx="6959678" cy="615553"/>
          </a:xfrm>
          <a:prstGeom prst="rect">
            <a:avLst/>
          </a:prstGeom>
          <a:solidFill>
            <a:schemeClr val="tx1"/>
          </a:solidFill>
        </p:spPr>
        <p:txBody>
          <a:bodyPr wrap="square" rtlCol="0">
            <a:spAutoFit/>
          </a:bodyPr>
          <a:lstStyle/>
          <a:p>
            <a:r>
              <a:rPr lang="pt-BR" altLang="en-US" sz="1700" dirty="0">
                <a:solidFill>
                  <a:schemeClr val="bg1"/>
                </a:solidFill>
                <a:latin typeface="Consolas" panose="020B0609020204030204" pitchFamily="49" charset="0"/>
                <a:cs typeface="Consolas" panose="020B0609020204030204" pitchFamily="49" charset="0"/>
              </a:rPr>
              <a:t>cheese = ['Cheddar', ['Camembert', 'Brie'], 'Stilton']</a:t>
            </a:r>
          </a:p>
          <a:p>
            <a:r>
              <a:rPr lang="pt-BR" altLang="en-US" sz="1700" dirty="0">
                <a:solidFill>
                  <a:schemeClr val="bg1"/>
                </a:solidFill>
                <a:latin typeface="Consolas" panose="020B0609020204030204" pitchFamily="49" charset="0"/>
                <a:cs typeface="Consolas" panose="020B0609020204030204" pitchFamily="49" charset="0"/>
              </a:rPr>
              <a:t>print(cheese[1][0])</a:t>
            </a:r>
          </a:p>
        </p:txBody>
      </p:sp>
      <p:sp>
        <p:nvSpPr>
          <p:cNvPr id="11" name="TextBox 10">
            <a:extLst>
              <a:ext uri="{FF2B5EF4-FFF2-40B4-BE49-F238E27FC236}">
                <a16:creationId xmlns:a16="http://schemas.microsoft.com/office/drawing/2014/main" id="{DEA269D4-8609-0409-6C5E-79F72223504D}"/>
              </a:ext>
            </a:extLst>
          </p:cNvPr>
          <p:cNvSpPr txBox="1"/>
          <p:nvPr/>
        </p:nvSpPr>
        <p:spPr>
          <a:xfrm>
            <a:off x="6143882" y="5862204"/>
            <a:ext cx="1296155" cy="369332"/>
          </a:xfrm>
          <a:prstGeom prst="rect">
            <a:avLst/>
          </a:prstGeom>
          <a:solidFill>
            <a:schemeClr val="bg1"/>
          </a:solidFill>
          <a:ln>
            <a:solidFill>
              <a:schemeClr val="tx1"/>
            </a:solidFill>
          </a:ln>
        </p:spPr>
        <p:txBody>
          <a:bodyPr wrap="square" rtlCol="0">
            <a:spAutoFit/>
          </a:bodyPr>
          <a:lstStyle/>
          <a:p>
            <a:r>
              <a:rPr lang="en-GB" dirty="0"/>
              <a:t>Camembert</a:t>
            </a:r>
          </a:p>
        </p:txBody>
      </p:sp>
      <p:sp>
        <p:nvSpPr>
          <p:cNvPr id="12" name="TextBox 11">
            <a:extLst>
              <a:ext uri="{FF2B5EF4-FFF2-40B4-BE49-F238E27FC236}">
                <a16:creationId xmlns:a16="http://schemas.microsoft.com/office/drawing/2014/main" id="{2D3A60F3-4F82-A57A-4848-CE408D2CC86A}"/>
              </a:ext>
            </a:extLst>
          </p:cNvPr>
          <p:cNvSpPr txBox="1"/>
          <p:nvPr/>
        </p:nvSpPr>
        <p:spPr>
          <a:xfrm>
            <a:off x="6143882" y="4195082"/>
            <a:ext cx="3480556" cy="646331"/>
          </a:xfrm>
          <a:prstGeom prst="rect">
            <a:avLst/>
          </a:prstGeom>
          <a:solidFill>
            <a:schemeClr val="bg1"/>
          </a:solidFill>
          <a:ln>
            <a:solidFill>
              <a:schemeClr val="tx1"/>
            </a:solidFill>
          </a:ln>
        </p:spPr>
        <p:txBody>
          <a:bodyPr wrap="square" rtlCol="0">
            <a:spAutoFit/>
          </a:bodyPr>
          <a:lstStyle/>
          <a:p>
            <a:r>
              <a:rPr lang="en-GB" dirty="0"/>
              <a:t>Stilton</a:t>
            </a:r>
          </a:p>
          <a:p>
            <a:r>
              <a:rPr lang="en-GB" dirty="0"/>
              <a:t>['Cheddar', 'Stilton', 'Red Leicester']</a:t>
            </a:r>
          </a:p>
        </p:txBody>
      </p:sp>
    </p:spTree>
    <p:extLst>
      <p:ext uri="{BB962C8B-B14F-4D97-AF65-F5344CB8AC3E}">
        <p14:creationId xmlns:p14="http://schemas.microsoft.com/office/powerpoint/2010/main" val="24510557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4DC77B-D328-5784-4264-1A19A6D53DD0}"/>
              </a:ext>
            </a:extLst>
          </p:cNvPr>
          <p:cNvSpPr>
            <a:spLocks noGrp="1"/>
          </p:cNvSpPr>
          <p:nvPr>
            <p:ph type="ctrTitle"/>
          </p:nvPr>
        </p:nvSpPr>
        <p:spPr/>
        <p:txBody>
          <a:bodyPr/>
          <a:lstStyle/>
          <a:p>
            <a:r>
              <a:rPr lang="en-GB" dirty="0"/>
              <a:t>Python Tuples introduced</a:t>
            </a:r>
          </a:p>
        </p:txBody>
      </p:sp>
      <p:sp>
        <p:nvSpPr>
          <p:cNvPr id="6" name="Text Placeholder 5">
            <a:extLst>
              <a:ext uri="{FF2B5EF4-FFF2-40B4-BE49-F238E27FC236}">
                <a16:creationId xmlns:a16="http://schemas.microsoft.com/office/drawing/2014/main" id="{8D436760-ABE0-4D4A-A32A-D62076CBDB06}"/>
              </a:ext>
            </a:extLst>
          </p:cNvPr>
          <p:cNvSpPr>
            <a:spLocks noGrp="1"/>
          </p:cNvSpPr>
          <p:nvPr>
            <p:ph type="body" sz="quarter" idx="14"/>
          </p:nvPr>
        </p:nvSpPr>
        <p:spPr>
          <a:xfrm>
            <a:off x="443920" y="1733108"/>
            <a:ext cx="6515679" cy="4061405"/>
          </a:xfrm>
        </p:spPr>
        <p:txBody>
          <a:bodyPr/>
          <a:lstStyle/>
          <a:p>
            <a:r>
              <a:rPr lang="en-GB" b="1" dirty="0"/>
              <a:t>Tuples are </a:t>
            </a:r>
            <a:r>
              <a:rPr lang="en-GB" b="1" i="1" dirty="0"/>
              <a:t>immutable</a:t>
            </a:r>
            <a:r>
              <a:rPr lang="en-GB" b="1" dirty="0"/>
              <a:t> (read-only) objects</a:t>
            </a:r>
          </a:p>
          <a:p>
            <a:pPr marL="285750" indent="-285750">
              <a:buFont typeface="Arial" panose="020B0604020202020204" pitchFamily="34" charset="0"/>
              <a:buChar char="•"/>
            </a:pPr>
            <a:r>
              <a:rPr lang="en-GB" dirty="0"/>
              <a:t>Specified as a comma-separated list of objects, often inside ( ).</a:t>
            </a:r>
          </a:p>
          <a:p>
            <a:pPr marL="285750" indent="-285750">
              <a:buFont typeface="Arial" panose="020B0604020202020204" pitchFamily="34" charset="0"/>
              <a:buChar char="•"/>
            </a:pPr>
            <a:r>
              <a:rPr lang="en-GB" dirty="0"/>
              <a:t>Can be specified inside ( ) sometimes required for precedence.</a:t>
            </a:r>
          </a:p>
          <a:p>
            <a:pPr marL="285750" indent="-285750">
              <a:buFont typeface="Arial" panose="020B0604020202020204" pitchFamily="34" charset="0"/>
              <a:buChar char="•"/>
            </a:pPr>
            <a:r>
              <a:rPr lang="en-GB" dirty="0"/>
              <a:t>The comma makes a tuple, not the ( ).</a:t>
            </a:r>
          </a:p>
          <a:p>
            <a:pPr marL="285750" indent="-285750">
              <a:buFont typeface="Arial" panose="020B0604020202020204" pitchFamily="34" charset="0"/>
              <a:buChar char="•"/>
            </a:pPr>
            <a:r>
              <a:rPr lang="en-GB" dirty="0"/>
              <a:t>Indexed like lists starting from 0 on the LHS or -1 on the RHS.</a:t>
            </a:r>
          </a:p>
          <a:p>
            <a:endParaRPr lang="en-GB" dirty="0"/>
          </a:p>
          <a:p>
            <a:endParaRPr lang="en-GB" dirty="0"/>
          </a:p>
          <a:p>
            <a:endParaRPr lang="en-GB" dirty="0"/>
          </a:p>
          <a:p>
            <a:pPr marL="285750" indent="-285750">
              <a:buFont typeface="Arial" panose="020B0604020202020204" pitchFamily="34" charset="0"/>
              <a:buChar char="•"/>
            </a:pPr>
            <a:r>
              <a:rPr lang="en-GB" dirty="0"/>
              <a:t>Can be reassigned, but not altered.</a:t>
            </a:r>
          </a:p>
          <a:p>
            <a:endParaRPr lang="en-GB" dirty="0"/>
          </a:p>
          <a:p>
            <a:endParaRPr lang="en-GB" dirty="0"/>
          </a:p>
        </p:txBody>
      </p:sp>
      <p:sp>
        <p:nvSpPr>
          <p:cNvPr id="4" name="Slide Number Placeholder 3">
            <a:extLst>
              <a:ext uri="{FF2B5EF4-FFF2-40B4-BE49-F238E27FC236}">
                <a16:creationId xmlns:a16="http://schemas.microsoft.com/office/drawing/2014/main" id="{5E9AFE2B-9D11-51C9-1B87-2785FCFB304C}"/>
              </a:ext>
            </a:extLst>
          </p:cNvPr>
          <p:cNvSpPr>
            <a:spLocks noGrp="1"/>
          </p:cNvSpPr>
          <p:nvPr>
            <p:ph type="sldNum" sz="quarter" idx="12"/>
          </p:nvPr>
        </p:nvSpPr>
        <p:spPr/>
        <p:txBody>
          <a:bodyPr/>
          <a:lstStyle/>
          <a:p>
            <a:fld id="{F3469444-D02B-D446-9CF8-19DEDDE073D1}" type="slidenum">
              <a:rPr lang="en-US" smtClean="0"/>
              <a:pPr/>
              <a:t>13</a:t>
            </a:fld>
            <a:endParaRPr lang="en-US" dirty="0"/>
          </a:p>
        </p:txBody>
      </p:sp>
      <p:sp>
        <p:nvSpPr>
          <p:cNvPr id="8" name="Rectangle 7">
            <a:extLst>
              <a:ext uri="{FF2B5EF4-FFF2-40B4-BE49-F238E27FC236}">
                <a16:creationId xmlns:a16="http://schemas.microsoft.com/office/drawing/2014/main" id="{33F8800F-893D-869F-8317-1B334EB12D3B}"/>
              </a:ext>
            </a:extLst>
          </p:cNvPr>
          <p:cNvSpPr>
            <a:spLocks noChangeArrowheads="1"/>
          </p:cNvSpPr>
          <p:nvPr/>
        </p:nvSpPr>
        <p:spPr bwMode="auto">
          <a:xfrm>
            <a:off x="797065" y="3763810"/>
            <a:ext cx="5644375" cy="1138773"/>
          </a:xfrm>
          <a:prstGeom prst="rect">
            <a:avLst/>
          </a:prstGeom>
          <a:solidFill>
            <a:schemeClr val="tx1"/>
          </a:solidFill>
        </p:spPr>
        <p:txBody>
          <a:bodyPr wrap="square" rtlCol="0">
            <a:spAutoFit/>
          </a:bodyPr>
          <a:lstStyle/>
          <a:p>
            <a:r>
              <a:rPr lang="pt-BR" altLang="en-US" sz="1700" dirty="0">
                <a:solidFill>
                  <a:schemeClr val="bg1"/>
                </a:solidFill>
                <a:latin typeface="Consolas" panose="020B0609020204030204" pitchFamily="49" charset="0"/>
                <a:cs typeface="Consolas" panose="020B0609020204030204" pitchFamily="49" charset="0"/>
              </a:rPr>
              <a:t>mytuple = 'eggs', 'bacon', 'spam', 'tea'</a:t>
            </a:r>
          </a:p>
          <a:p>
            <a:r>
              <a:rPr lang="pt-BR" altLang="en-US" sz="1700" dirty="0">
                <a:solidFill>
                  <a:schemeClr val="bg1"/>
                </a:solidFill>
                <a:latin typeface="Consolas" panose="020B0609020204030204" pitchFamily="49" charset="0"/>
                <a:cs typeface="Consolas" panose="020B0609020204030204" pitchFamily="49" charset="0"/>
              </a:rPr>
              <a:t>print(mytuple)</a:t>
            </a:r>
          </a:p>
          <a:p>
            <a:r>
              <a:rPr lang="pt-BR" altLang="en-US" sz="1700" dirty="0">
                <a:solidFill>
                  <a:schemeClr val="bg1"/>
                </a:solidFill>
                <a:latin typeface="Consolas" panose="020B0609020204030204" pitchFamily="49" charset="0"/>
                <a:cs typeface="Consolas" panose="020B0609020204030204" pitchFamily="49" charset="0"/>
              </a:rPr>
              <a:t>print(mytuple[1])</a:t>
            </a:r>
          </a:p>
          <a:p>
            <a:r>
              <a:rPr lang="pt-BR" altLang="en-US" sz="1700" dirty="0">
                <a:solidFill>
                  <a:schemeClr val="bg1"/>
                </a:solidFill>
                <a:latin typeface="Consolas" panose="020B0609020204030204" pitchFamily="49" charset="0"/>
                <a:cs typeface="Consolas" panose="020B0609020204030204" pitchFamily="49" charset="0"/>
              </a:rPr>
              <a:t>print(mytuple[-1])</a:t>
            </a:r>
          </a:p>
        </p:txBody>
      </p:sp>
      <p:sp>
        <p:nvSpPr>
          <p:cNvPr id="9" name="Rectangle 8">
            <a:extLst>
              <a:ext uri="{FF2B5EF4-FFF2-40B4-BE49-F238E27FC236}">
                <a16:creationId xmlns:a16="http://schemas.microsoft.com/office/drawing/2014/main" id="{DE7DC322-ED5D-D40C-19BC-63C88C6B93F0}"/>
              </a:ext>
            </a:extLst>
          </p:cNvPr>
          <p:cNvSpPr>
            <a:spLocks noChangeArrowheads="1"/>
          </p:cNvSpPr>
          <p:nvPr/>
        </p:nvSpPr>
        <p:spPr bwMode="auto">
          <a:xfrm>
            <a:off x="797065" y="5291279"/>
            <a:ext cx="7158215" cy="615553"/>
          </a:xfrm>
          <a:prstGeom prst="rect">
            <a:avLst/>
          </a:prstGeom>
          <a:solidFill>
            <a:schemeClr val="tx1"/>
          </a:solidFill>
        </p:spPr>
        <p:txBody>
          <a:bodyPr wrap="square" rtlCol="0">
            <a:spAutoFit/>
          </a:bodyPr>
          <a:lstStyle/>
          <a:p>
            <a:r>
              <a:rPr lang="en-GB" altLang="en-US" sz="1700" dirty="0" err="1">
                <a:solidFill>
                  <a:schemeClr val="bg1"/>
                </a:solidFill>
                <a:latin typeface="Consolas" panose="020B0609020204030204" pitchFamily="49" charset="0"/>
                <a:cs typeface="Consolas" panose="020B0609020204030204" pitchFamily="49" charset="0"/>
              </a:rPr>
              <a:t>mytuple</a:t>
            </a:r>
            <a:r>
              <a:rPr lang="en-GB" altLang="en-US" sz="1700" dirty="0">
                <a:solidFill>
                  <a:schemeClr val="bg1"/>
                </a:solidFill>
                <a:latin typeface="Consolas" panose="020B0609020204030204" pitchFamily="49" charset="0"/>
                <a:cs typeface="Consolas" panose="020B0609020204030204" pitchFamily="49" charset="0"/>
              </a:rPr>
              <a:t>[2] = 'spam'</a:t>
            </a:r>
          </a:p>
          <a:p>
            <a:r>
              <a:rPr lang="en-GB" altLang="en-US" sz="1700" dirty="0" err="1">
                <a:solidFill>
                  <a:schemeClr val="accent4"/>
                </a:solidFill>
                <a:latin typeface="Consolas" panose="020B0609020204030204" pitchFamily="49" charset="0"/>
                <a:cs typeface="Consolas" panose="020B0609020204030204" pitchFamily="49" charset="0"/>
              </a:rPr>
              <a:t>TypeError</a:t>
            </a:r>
            <a:r>
              <a:rPr lang="en-GB" altLang="en-US" sz="1700" dirty="0">
                <a:solidFill>
                  <a:schemeClr val="accent4"/>
                </a:solidFill>
                <a:latin typeface="Consolas" panose="020B0609020204030204" pitchFamily="49" charset="0"/>
                <a:cs typeface="Consolas" panose="020B0609020204030204" pitchFamily="49" charset="0"/>
              </a:rPr>
              <a:t>: 'tuple' object does not support item assignment</a:t>
            </a:r>
          </a:p>
        </p:txBody>
      </p:sp>
      <p:sp>
        <p:nvSpPr>
          <p:cNvPr id="10" name="TextBox 9">
            <a:extLst>
              <a:ext uri="{FF2B5EF4-FFF2-40B4-BE49-F238E27FC236}">
                <a16:creationId xmlns:a16="http://schemas.microsoft.com/office/drawing/2014/main" id="{5B023E6B-B6FF-434B-5BFD-E1102C9D8ED3}"/>
              </a:ext>
            </a:extLst>
          </p:cNvPr>
          <p:cNvSpPr txBox="1"/>
          <p:nvPr/>
        </p:nvSpPr>
        <p:spPr>
          <a:xfrm>
            <a:off x="6174362" y="4038565"/>
            <a:ext cx="2898518" cy="923330"/>
          </a:xfrm>
          <a:prstGeom prst="rect">
            <a:avLst/>
          </a:prstGeom>
          <a:solidFill>
            <a:schemeClr val="bg1"/>
          </a:solidFill>
          <a:ln>
            <a:solidFill>
              <a:schemeClr val="tx1"/>
            </a:solidFill>
          </a:ln>
        </p:spPr>
        <p:txBody>
          <a:bodyPr wrap="square" rtlCol="0">
            <a:spAutoFit/>
          </a:bodyPr>
          <a:lstStyle/>
          <a:p>
            <a:r>
              <a:rPr lang="en-GB" dirty="0"/>
              <a:t>('eggs', 'bacon', 'spam', 'tea')</a:t>
            </a:r>
          </a:p>
          <a:p>
            <a:r>
              <a:rPr lang="en-GB" dirty="0"/>
              <a:t>bacon</a:t>
            </a:r>
          </a:p>
          <a:p>
            <a:r>
              <a:rPr lang="en-GB" dirty="0"/>
              <a:t>tea</a:t>
            </a:r>
          </a:p>
        </p:txBody>
      </p:sp>
    </p:spTree>
    <p:extLst>
      <p:ext uri="{BB962C8B-B14F-4D97-AF65-F5344CB8AC3E}">
        <p14:creationId xmlns:p14="http://schemas.microsoft.com/office/powerpoint/2010/main" val="1175073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8801E-CB8E-1FC8-A82E-737CCABD5222}"/>
              </a:ext>
            </a:extLst>
          </p:cNvPr>
          <p:cNvSpPr>
            <a:spLocks noGrp="1"/>
          </p:cNvSpPr>
          <p:nvPr>
            <p:ph type="ctrTitle"/>
          </p:nvPr>
        </p:nvSpPr>
        <p:spPr/>
        <p:txBody>
          <a:bodyPr/>
          <a:lstStyle/>
          <a:p>
            <a:r>
              <a:rPr lang="en-GB" dirty="0"/>
              <a:t>Python Dictionaries introduced</a:t>
            </a:r>
          </a:p>
        </p:txBody>
      </p:sp>
      <p:sp>
        <p:nvSpPr>
          <p:cNvPr id="3" name="Text Placeholder 2">
            <a:extLst>
              <a:ext uri="{FF2B5EF4-FFF2-40B4-BE49-F238E27FC236}">
                <a16:creationId xmlns:a16="http://schemas.microsoft.com/office/drawing/2014/main" id="{C81DB412-C8E4-492A-DB1E-01ACDABD8443}"/>
              </a:ext>
            </a:extLst>
          </p:cNvPr>
          <p:cNvSpPr>
            <a:spLocks noGrp="1"/>
          </p:cNvSpPr>
          <p:nvPr>
            <p:ph type="body" sz="quarter" idx="14"/>
          </p:nvPr>
        </p:nvSpPr>
        <p:spPr/>
        <p:txBody>
          <a:bodyPr/>
          <a:lstStyle/>
          <a:p>
            <a:r>
              <a:rPr lang="en-GB" b="1" dirty="0"/>
              <a:t>A Dictionary object is an "ordered" collection of objects</a:t>
            </a:r>
          </a:p>
          <a:p>
            <a:pPr marL="285750" indent="-285750">
              <a:buFont typeface="Arial" panose="020B0604020202020204" pitchFamily="34" charset="0"/>
              <a:buChar char="•"/>
            </a:pPr>
            <a:r>
              <a:rPr lang="en-GB" dirty="0"/>
              <a:t>From Python 3.6, Python dictionaries are ordered in Insertion Order</a:t>
            </a:r>
          </a:p>
          <a:p>
            <a:pPr marL="285750" indent="-285750">
              <a:buFont typeface="Arial" panose="020B0604020202020204" pitchFamily="34" charset="0"/>
              <a:buChar char="•"/>
            </a:pPr>
            <a:r>
              <a:rPr lang="en-GB" dirty="0"/>
              <a:t>Constructed from { } or </a:t>
            </a:r>
            <a:r>
              <a:rPr lang="en-GB" dirty="0" err="1"/>
              <a:t>dict</a:t>
            </a:r>
            <a:r>
              <a:rPr lang="en-GB" dirty="0"/>
              <a:t>().</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A key is a text string, or anything that yields a text string.</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Example:</a:t>
            </a:r>
          </a:p>
          <a:p>
            <a:endParaRPr lang="en-GB" dirty="0"/>
          </a:p>
        </p:txBody>
      </p:sp>
      <p:sp>
        <p:nvSpPr>
          <p:cNvPr id="4" name="Slide Number Placeholder 3">
            <a:extLst>
              <a:ext uri="{FF2B5EF4-FFF2-40B4-BE49-F238E27FC236}">
                <a16:creationId xmlns:a16="http://schemas.microsoft.com/office/drawing/2014/main" id="{0883039B-595B-D7C5-CE49-F3CCDAEBBE74}"/>
              </a:ext>
            </a:extLst>
          </p:cNvPr>
          <p:cNvSpPr>
            <a:spLocks noGrp="1"/>
          </p:cNvSpPr>
          <p:nvPr>
            <p:ph type="sldNum" sz="quarter" idx="12"/>
          </p:nvPr>
        </p:nvSpPr>
        <p:spPr/>
        <p:txBody>
          <a:bodyPr/>
          <a:lstStyle/>
          <a:p>
            <a:fld id="{F3469444-D02B-D446-9CF8-19DEDDE073D1}" type="slidenum">
              <a:rPr lang="en-US" smtClean="0"/>
              <a:pPr/>
              <a:t>14</a:t>
            </a:fld>
            <a:endParaRPr lang="en-US" dirty="0"/>
          </a:p>
        </p:txBody>
      </p:sp>
      <p:sp>
        <p:nvSpPr>
          <p:cNvPr id="5" name="Rectangle 4">
            <a:extLst>
              <a:ext uri="{FF2B5EF4-FFF2-40B4-BE49-F238E27FC236}">
                <a16:creationId xmlns:a16="http://schemas.microsoft.com/office/drawing/2014/main" id="{63A7F4E7-025C-5237-4FAF-1E4DC1A1077A}"/>
              </a:ext>
            </a:extLst>
          </p:cNvPr>
          <p:cNvSpPr>
            <a:spLocks noChangeArrowheads="1"/>
          </p:cNvSpPr>
          <p:nvPr/>
        </p:nvSpPr>
        <p:spPr bwMode="auto">
          <a:xfrm>
            <a:off x="827545" y="2917218"/>
            <a:ext cx="7066775" cy="353943"/>
          </a:xfrm>
          <a:prstGeom prst="rect">
            <a:avLst/>
          </a:prstGeom>
          <a:solidFill>
            <a:schemeClr val="tx1"/>
          </a:solidFill>
        </p:spPr>
        <p:txBody>
          <a:bodyPr wrap="square" rtlCol="0">
            <a:spAutoFit/>
          </a:bodyPr>
          <a:lstStyle/>
          <a:p>
            <a:r>
              <a:rPr lang="en-GB" altLang="en-US" sz="1700" dirty="0" err="1">
                <a:solidFill>
                  <a:schemeClr val="bg1"/>
                </a:solidFill>
                <a:latin typeface="Consolas" panose="020B0609020204030204" pitchFamily="49" charset="0"/>
                <a:cs typeface="Consolas" panose="020B0609020204030204" pitchFamily="49" charset="0"/>
              </a:rPr>
              <a:t>mydict</a:t>
            </a:r>
            <a:r>
              <a:rPr lang="en-GB" altLang="en-US" sz="1700" dirty="0">
                <a:solidFill>
                  <a:schemeClr val="bg1"/>
                </a:solidFill>
                <a:latin typeface="Consolas" panose="020B0609020204030204" pitchFamily="49" charset="0"/>
                <a:cs typeface="Consolas" panose="020B0609020204030204" pitchFamily="49" charset="0"/>
              </a:rPr>
              <a:t> = {'key1':object1, 'key2':object2, 'key3':object3}</a:t>
            </a:r>
          </a:p>
        </p:txBody>
      </p:sp>
      <p:sp>
        <p:nvSpPr>
          <p:cNvPr id="6" name="Rectangle 5">
            <a:extLst>
              <a:ext uri="{FF2B5EF4-FFF2-40B4-BE49-F238E27FC236}">
                <a16:creationId xmlns:a16="http://schemas.microsoft.com/office/drawing/2014/main" id="{BF6AED5E-5101-C57B-07F4-A4CBD2B3CAFC}"/>
              </a:ext>
            </a:extLst>
          </p:cNvPr>
          <p:cNvSpPr>
            <a:spLocks noChangeArrowheads="1"/>
          </p:cNvSpPr>
          <p:nvPr/>
        </p:nvSpPr>
        <p:spPr bwMode="auto">
          <a:xfrm>
            <a:off x="827545" y="3758260"/>
            <a:ext cx="3205975" cy="353943"/>
          </a:xfrm>
          <a:prstGeom prst="rect">
            <a:avLst/>
          </a:prstGeom>
          <a:solidFill>
            <a:schemeClr val="tx1"/>
          </a:solidFill>
        </p:spPr>
        <p:txBody>
          <a:bodyPr wrap="square" rtlCol="0">
            <a:spAutoFit/>
          </a:bodyPr>
          <a:lstStyle/>
          <a:p>
            <a:r>
              <a:rPr lang="pt-BR" altLang="en-US" sz="1700" dirty="0">
                <a:solidFill>
                  <a:schemeClr val="bg1"/>
                </a:solidFill>
                <a:latin typeface="Consolas" panose="020B0609020204030204" pitchFamily="49" charset="0"/>
                <a:cs typeface="Consolas" panose="020B0609020204030204" pitchFamily="49" charset="0"/>
              </a:rPr>
              <a:t>mydict['key4'] = object4</a:t>
            </a:r>
          </a:p>
        </p:txBody>
      </p:sp>
      <p:sp>
        <p:nvSpPr>
          <p:cNvPr id="7" name="Rectangle 6">
            <a:extLst>
              <a:ext uri="{FF2B5EF4-FFF2-40B4-BE49-F238E27FC236}">
                <a16:creationId xmlns:a16="http://schemas.microsoft.com/office/drawing/2014/main" id="{C0AF40FB-A11B-2740-E15F-D2819D141A5F}"/>
              </a:ext>
            </a:extLst>
          </p:cNvPr>
          <p:cNvSpPr>
            <a:spLocks noChangeArrowheads="1"/>
          </p:cNvSpPr>
          <p:nvPr/>
        </p:nvSpPr>
        <p:spPr bwMode="auto">
          <a:xfrm>
            <a:off x="827545" y="4486132"/>
            <a:ext cx="6599415" cy="2185214"/>
          </a:xfrm>
          <a:prstGeom prst="rect">
            <a:avLst/>
          </a:prstGeom>
          <a:solidFill>
            <a:schemeClr val="tx1"/>
          </a:solidFill>
        </p:spPr>
        <p:txBody>
          <a:bodyPr wrap="square" rtlCol="0">
            <a:spAutoFit/>
          </a:bodyPr>
          <a:lstStyle/>
          <a:p>
            <a:r>
              <a:rPr lang="pt-BR" altLang="en-US" sz="1700" dirty="0">
                <a:solidFill>
                  <a:schemeClr val="bg1"/>
                </a:solidFill>
                <a:latin typeface="Consolas" panose="020B0609020204030204" pitchFamily="49" charset="0"/>
                <a:cs typeface="Consolas" panose="020B0609020204030204" pitchFamily="49" charset="0"/>
              </a:rPr>
              <a:t>mydict = {'Australia':'Canberra', 'Eire':'Dublin',</a:t>
            </a:r>
          </a:p>
          <a:p>
            <a:r>
              <a:rPr lang="pt-BR" altLang="en-US" sz="1700" dirty="0">
                <a:solidFill>
                  <a:schemeClr val="bg1"/>
                </a:solidFill>
                <a:latin typeface="Consolas" panose="020B0609020204030204" pitchFamily="49" charset="0"/>
                <a:cs typeface="Consolas" panose="020B0609020204030204" pitchFamily="49" charset="0"/>
              </a:rPr>
              <a:t>          'France':'Paris', 'Finland':'Helsinki', </a:t>
            </a:r>
          </a:p>
          <a:p>
            <a:r>
              <a:rPr lang="pt-BR" altLang="en-US" sz="1700" dirty="0">
                <a:solidFill>
                  <a:schemeClr val="bg1"/>
                </a:solidFill>
                <a:latin typeface="Consolas" panose="020B0609020204030204" pitchFamily="49" charset="0"/>
                <a:cs typeface="Consolas" panose="020B0609020204030204" pitchFamily="49" charset="0"/>
              </a:rPr>
              <a:t>          'UK':'London', 'US':'Washington’</a:t>
            </a:r>
          </a:p>
          <a:p>
            <a:r>
              <a:rPr lang="pt-BR" altLang="en-US" sz="1700" dirty="0">
                <a:solidFill>
                  <a:schemeClr val="bg1"/>
                </a:solidFill>
                <a:latin typeface="Consolas" panose="020B0609020204030204" pitchFamily="49" charset="0"/>
                <a:cs typeface="Consolas" panose="020B0609020204030204" pitchFamily="49" charset="0"/>
              </a:rPr>
              <a:t>}</a:t>
            </a:r>
          </a:p>
          <a:p>
            <a:r>
              <a:rPr lang="pt-BR" altLang="en-US" sz="1700" dirty="0">
                <a:solidFill>
                  <a:schemeClr val="bg1"/>
                </a:solidFill>
                <a:latin typeface="Consolas" panose="020B0609020204030204" pitchFamily="49" charset="0"/>
                <a:cs typeface="Consolas" panose="020B0609020204030204" pitchFamily="49" charset="0"/>
              </a:rPr>
              <a:t>print(mydict['UK'])</a:t>
            </a:r>
          </a:p>
          <a:p>
            <a:endParaRPr lang="pt-BR" altLang="en-US" sz="1700" dirty="0">
              <a:solidFill>
                <a:schemeClr val="bg1"/>
              </a:solidFill>
              <a:latin typeface="Consolas" panose="020B0609020204030204" pitchFamily="49" charset="0"/>
              <a:cs typeface="Consolas" panose="020B0609020204030204" pitchFamily="49" charset="0"/>
            </a:endParaRPr>
          </a:p>
          <a:p>
            <a:r>
              <a:rPr lang="pt-BR" altLang="en-US" sz="1700" dirty="0">
                <a:solidFill>
                  <a:schemeClr val="bg1"/>
                </a:solidFill>
                <a:latin typeface="Consolas" panose="020B0609020204030204" pitchFamily="49" charset="0"/>
                <a:cs typeface="Consolas" panose="020B0609020204030204" pitchFamily="49" charset="0"/>
              </a:rPr>
              <a:t>country = 'Iceland'</a:t>
            </a:r>
          </a:p>
          <a:p>
            <a:r>
              <a:rPr lang="pt-BR" altLang="en-US" sz="1700" dirty="0">
                <a:solidFill>
                  <a:schemeClr val="bg1"/>
                </a:solidFill>
                <a:latin typeface="Consolas" panose="020B0609020204030204" pitchFamily="49" charset="0"/>
                <a:cs typeface="Consolas" panose="020B0609020204030204" pitchFamily="49" charset="0"/>
              </a:rPr>
              <a:t>mydict[country] = 'Reykjavik'</a:t>
            </a:r>
          </a:p>
        </p:txBody>
      </p:sp>
      <p:sp>
        <p:nvSpPr>
          <p:cNvPr id="8" name="TextBox 7">
            <a:extLst>
              <a:ext uri="{FF2B5EF4-FFF2-40B4-BE49-F238E27FC236}">
                <a16:creationId xmlns:a16="http://schemas.microsoft.com/office/drawing/2014/main" id="{C2A0F888-D06B-1D9B-0AA0-EC6E506C8A90}"/>
              </a:ext>
            </a:extLst>
          </p:cNvPr>
          <p:cNvSpPr txBox="1"/>
          <p:nvPr/>
        </p:nvSpPr>
        <p:spPr>
          <a:xfrm>
            <a:off x="7426960" y="5532510"/>
            <a:ext cx="1134299" cy="369332"/>
          </a:xfrm>
          <a:prstGeom prst="rect">
            <a:avLst/>
          </a:prstGeom>
          <a:solidFill>
            <a:schemeClr val="bg1"/>
          </a:solidFill>
          <a:ln>
            <a:solidFill>
              <a:schemeClr val="tx1"/>
            </a:solidFill>
          </a:ln>
        </p:spPr>
        <p:txBody>
          <a:bodyPr wrap="square" rtlCol="0">
            <a:spAutoFit/>
          </a:bodyPr>
          <a:lstStyle/>
          <a:p>
            <a:r>
              <a:rPr lang="en-GB" dirty="0"/>
              <a:t>London</a:t>
            </a:r>
          </a:p>
        </p:txBody>
      </p:sp>
    </p:spTree>
    <p:extLst>
      <p:ext uri="{BB962C8B-B14F-4D97-AF65-F5344CB8AC3E}">
        <p14:creationId xmlns:p14="http://schemas.microsoft.com/office/powerpoint/2010/main" val="31493197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64D64F-00C8-4D63-E51A-DFB7A3430625}"/>
              </a:ext>
            </a:extLst>
          </p:cNvPr>
          <p:cNvSpPr>
            <a:spLocks noGrp="1"/>
          </p:cNvSpPr>
          <p:nvPr>
            <p:ph type="ctrTitle"/>
          </p:nvPr>
        </p:nvSpPr>
        <p:spPr/>
        <p:txBody>
          <a:bodyPr/>
          <a:lstStyle/>
          <a:p>
            <a:r>
              <a:rPr lang="en-GB" dirty="0"/>
              <a:t>Review Questions</a:t>
            </a:r>
          </a:p>
        </p:txBody>
      </p:sp>
      <p:sp>
        <p:nvSpPr>
          <p:cNvPr id="6" name="Text Placeholder 5">
            <a:extLst>
              <a:ext uri="{FF2B5EF4-FFF2-40B4-BE49-F238E27FC236}">
                <a16:creationId xmlns:a16="http://schemas.microsoft.com/office/drawing/2014/main" id="{9A3EAC25-A4FA-3E86-789C-3F19C3B2315B}"/>
              </a:ext>
            </a:extLst>
          </p:cNvPr>
          <p:cNvSpPr>
            <a:spLocks noGrp="1"/>
          </p:cNvSpPr>
          <p:nvPr>
            <p:ph type="body" sz="quarter" idx="13"/>
          </p:nvPr>
        </p:nvSpPr>
        <p:spPr/>
        <p:txBody>
          <a:bodyPr/>
          <a:lstStyle/>
          <a:p>
            <a:pPr marL="263525" indent="-263525">
              <a:buAutoNum type="arabicPeriod"/>
            </a:pPr>
            <a:r>
              <a:rPr lang="en-GB" b="1" dirty="0"/>
              <a:t>What is the correct statement about Python variables?</a:t>
            </a:r>
          </a:p>
          <a:p>
            <a:pPr marL="538163" indent="-274638">
              <a:buFont typeface="+mj-lt"/>
              <a:buAutoNum type="alphaLcPeriod"/>
            </a:pPr>
            <a:r>
              <a:rPr lang="en-GB" dirty="0"/>
              <a:t>They must be declared with a type</a:t>
            </a:r>
          </a:p>
          <a:p>
            <a:pPr marL="538163" indent="-274638">
              <a:buFont typeface="+mj-lt"/>
              <a:buAutoNum type="alphaLcPeriod"/>
            </a:pPr>
            <a:r>
              <a:rPr lang="en-GB" dirty="0"/>
              <a:t>They store the actual value</a:t>
            </a:r>
          </a:p>
          <a:p>
            <a:pPr marL="538163" indent="-274638">
              <a:buFont typeface="+mj-lt"/>
              <a:buAutoNum type="alphaLcPeriod"/>
            </a:pPr>
            <a:r>
              <a:rPr lang="en-GB" dirty="0"/>
              <a:t>They are references to objects in memory </a:t>
            </a:r>
          </a:p>
          <a:p>
            <a:pPr marL="538163" indent="-274638">
              <a:buFont typeface="+mj-lt"/>
              <a:buAutoNum type="alphaLcPeriod"/>
            </a:pPr>
            <a:r>
              <a:rPr lang="en-GB" dirty="0"/>
              <a:t>They must start with an uppercase letter2. </a:t>
            </a:r>
          </a:p>
          <a:p>
            <a:pPr marL="263525" indent="-263525">
              <a:buFont typeface="+mj-lt"/>
              <a:buAutoNum type="arabicPeriod" startAt="2"/>
            </a:pPr>
            <a:r>
              <a:rPr lang="en-GB" b="1" dirty="0"/>
              <a:t>Which of the following types is immutable in Python?</a:t>
            </a:r>
          </a:p>
          <a:p>
            <a:pPr marL="538163" indent="-274638">
              <a:buFont typeface="+mj-lt"/>
              <a:buAutoNum type="alphaLcPeriod"/>
            </a:pPr>
            <a:r>
              <a:rPr lang="en-GB" dirty="0"/>
              <a:t>List</a:t>
            </a:r>
          </a:p>
          <a:p>
            <a:pPr marL="538163" indent="-274638">
              <a:buFont typeface="+mj-lt"/>
              <a:buAutoNum type="alphaLcPeriod"/>
            </a:pPr>
            <a:r>
              <a:rPr lang="en-GB" dirty="0"/>
              <a:t>Dictionary</a:t>
            </a:r>
          </a:p>
          <a:p>
            <a:pPr marL="538163" indent="-274638">
              <a:buFont typeface="+mj-lt"/>
              <a:buAutoNum type="alphaLcPeriod"/>
            </a:pPr>
            <a:r>
              <a:rPr lang="en-GB" dirty="0"/>
              <a:t>Set</a:t>
            </a:r>
          </a:p>
          <a:p>
            <a:pPr marL="538163" indent="-274638">
              <a:buFont typeface="+mj-lt"/>
              <a:buAutoNum type="alphaLcPeriod"/>
            </a:pPr>
            <a:r>
              <a:rPr lang="en-GB" dirty="0"/>
              <a:t>Tuple </a:t>
            </a:r>
          </a:p>
        </p:txBody>
      </p:sp>
      <p:sp>
        <p:nvSpPr>
          <p:cNvPr id="4" name="Slide Number Placeholder 3">
            <a:extLst>
              <a:ext uri="{FF2B5EF4-FFF2-40B4-BE49-F238E27FC236}">
                <a16:creationId xmlns:a16="http://schemas.microsoft.com/office/drawing/2014/main" id="{509DA24A-B334-E6AB-0D72-8E6C2AF2ED05}"/>
              </a:ext>
            </a:extLst>
          </p:cNvPr>
          <p:cNvSpPr>
            <a:spLocks noGrp="1"/>
          </p:cNvSpPr>
          <p:nvPr>
            <p:ph type="sldNum" sz="quarter" idx="4294967295"/>
          </p:nvPr>
        </p:nvSpPr>
        <p:spPr>
          <a:xfrm>
            <a:off x="9448800" y="6399213"/>
            <a:ext cx="2743200" cy="365125"/>
          </a:xfrm>
          <a:prstGeom prst="rect">
            <a:avLst/>
          </a:prstGeom>
        </p:spPr>
        <p:txBody>
          <a:bodyPr/>
          <a:lstStyle/>
          <a:p>
            <a:fld id="{F3469444-D02B-D446-9CF8-19DEDDE073D1}" type="slidenum">
              <a:rPr lang="en-US" smtClean="0"/>
              <a:pPr/>
              <a:t>15</a:t>
            </a:fld>
            <a:endParaRPr lang="en-US" dirty="0"/>
          </a:p>
        </p:txBody>
      </p:sp>
    </p:spTree>
    <p:extLst>
      <p:ext uri="{BB962C8B-B14F-4D97-AF65-F5344CB8AC3E}">
        <p14:creationId xmlns:p14="http://schemas.microsoft.com/office/powerpoint/2010/main" val="2917445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BB570A-74CA-95B2-FA95-9869F781E21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45BDC4B9-32D9-7C9A-51A4-1D671BB98AE4}"/>
              </a:ext>
            </a:extLst>
          </p:cNvPr>
          <p:cNvSpPr>
            <a:spLocks noGrp="1"/>
          </p:cNvSpPr>
          <p:nvPr>
            <p:ph type="ctrTitle"/>
          </p:nvPr>
        </p:nvSpPr>
        <p:spPr/>
        <p:txBody>
          <a:bodyPr/>
          <a:lstStyle/>
          <a:p>
            <a:r>
              <a:rPr lang="en-GB" dirty="0"/>
              <a:t>Review Questions</a:t>
            </a:r>
          </a:p>
        </p:txBody>
      </p:sp>
      <p:sp>
        <p:nvSpPr>
          <p:cNvPr id="6" name="Text Placeholder 5">
            <a:extLst>
              <a:ext uri="{FF2B5EF4-FFF2-40B4-BE49-F238E27FC236}">
                <a16:creationId xmlns:a16="http://schemas.microsoft.com/office/drawing/2014/main" id="{645CF064-E311-738D-AB8D-525E017BB6F7}"/>
              </a:ext>
            </a:extLst>
          </p:cNvPr>
          <p:cNvSpPr>
            <a:spLocks noGrp="1"/>
          </p:cNvSpPr>
          <p:nvPr>
            <p:ph type="body" sz="quarter" idx="13"/>
          </p:nvPr>
        </p:nvSpPr>
        <p:spPr/>
        <p:txBody>
          <a:bodyPr/>
          <a:lstStyle/>
          <a:p>
            <a:pPr marL="263525" indent="-263525">
              <a:buFont typeface="+mj-lt"/>
              <a:buAutoNum type="arabicPeriod" startAt="3"/>
            </a:pPr>
            <a:r>
              <a:rPr lang="en-GB" b="1" dirty="0"/>
              <a:t>What does the += operator do in Python?</a:t>
            </a:r>
          </a:p>
          <a:p>
            <a:pPr marL="538163" indent="-274638">
              <a:buFont typeface="+mj-lt"/>
              <a:buAutoNum type="alphaLcPeriod"/>
            </a:pPr>
            <a:r>
              <a:rPr lang="en-GB" dirty="0"/>
              <a:t>Adds two variables and deletes the second</a:t>
            </a:r>
          </a:p>
          <a:p>
            <a:pPr marL="538163" indent="-274638">
              <a:buFont typeface="+mj-lt"/>
              <a:buAutoNum type="alphaLcPeriod"/>
            </a:pPr>
            <a:r>
              <a:rPr lang="en-GB" dirty="0"/>
              <a:t>Appends to a list only</a:t>
            </a:r>
          </a:p>
          <a:p>
            <a:pPr marL="538163" indent="-274638">
              <a:buFont typeface="+mj-lt"/>
              <a:buAutoNum type="alphaLcPeriod"/>
            </a:pPr>
            <a:r>
              <a:rPr lang="en-GB" dirty="0"/>
              <a:t>Combines addition and assignment in one step </a:t>
            </a:r>
          </a:p>
          <a:p>
            <a:pPr marL="538163" indent="-274638">
              <a:buFont typeface="+mj-lt"/>
              <a:buAutoNum type="alphaLcPeriod"/>
            </a:pPr>
            <a:r>
              <a:rPr lang="en-GB" dirty="0"/>
              <a:t>Only works with integers</a:t>
            </a:r>
          </a:p>
          <a:p>
            <a:pPr marL="263525" indent="-263525">
              <a:buFont typeface="+mj-lt"/>
              <a:buAutoNum type="arabicPeriod" startAt="4"/>
            </a:pPr>
            <a:r>
              <a:rPr lang="en-GB" b="1" dirty="0"/>
              <a:t>What will type("Hello") return?</a:t>
            </a:r>
          </a:p>
          <a:p>
            <a:pPr marL="606425" indent="-342900">
              <a:buFont typeface="+mj-lt"/>
              <a:buAutoNum type="alphaLcPeriod"/>
            </a:pPr>
            <a:r>
              <a:rPr lang="en-GB" dirty="0"/>
              <a:t>'String’</a:t>
            </a:r>
          </a:p>
          <a:p>
            <a:pPr marL="606425" indent="-342900">
              <a:buFont typeface="+mj-lt"/>
              <a:buAutoNum type="alphaLcPeriod"/>
            </a:pPr>
            <a:r>
              <a:rPr lang="en-GB" dirty="0"/>
              <a:t>&lt;type 'Text’&gt;</a:t>
            </a:r>
          </a:p>
          <a:p>
            <a:pPr marL="606425" indent="-342900">
              <a:buFont typeface="+mj-lt"/>
              <a:buAutoNum type="alphaLcPeriod"/>
            </a:pPr>
            <a:r>
              <a:rPr lang="en-GB" dirty="0"/>
              <a:t>&lt;class 'str’&gt; </a:t>
            </a:r>
          </a:p>
          <a:p>
            <a:pPr marL="606425" indent="-342900">
              <a:buFont typeface="+mj-lt"/>
              <a:buAutoNum type="alphaLcPeriod"/>
            </a:pPr>
            <a:r>
              <a:rPr lang="en-GB" dirty="0"/>
              <a:t>object(str)</a:t>
            </a:r>
          </a:p>
        </p:txBody>
      </p:sp>
      <p:sp>
        <p:nvSpPr>
          <p:cNvPr id="4" name="Slide Number Placeholder 3">
            <a:extLst>
              <a:ext uri="{FF2B5EF4-FFF2-40B4-BE49-F238E27FC236}">
                <a16:creationId xmlns:a16="http://schemas.microsoft.com/office/drawing/2014/main" id="{BED82164-30A5-453C-3CEE-24D80A899AF1}"/>
              </a:ext>
            </a:extLst>
          </p:cNvPr>
          <p:cNvSpPr>
            <a:spLocks noGrp="1"/>
          </p:cNvSpPr>
          <p:nvPr>
            <p:ph type="sldNum" sz="quarter" idx="4294967295"/>
          </p:nvPr>
        </p:nvSpPr>
        <p:spPr>
          <a:xfrm>
            <a:off x="9448800" y="6399213"/>
            <a:ext cx="2743200" cy="365125"/>
          </a:xfrm>
          <a:prstGeom prst="rect">
            <a:avLst/>
          </a:prstGeom>
        </p:spPr>
        <p:txBody>
          <a:bodyPr/>
          <a:lstStyle/>
          <a:p>
            <a:fld id="{F3469444-D02B-D446-9CF8-19DEDDE073D1}" type="slidenum">
              <a:rPr lang="en-US" smtClean="0"/>
              <a:pPr/>
              <a:t>16</a:t>
            </a:fld>
            <a:endParaRPr lang="en-US" dirty="0"/>
          </a:p>
        </p:txBody>
      </p:sp>
    </p:spTree>
    <p:extLst>
      <p:ext uri="{BB962C8B-B14F-4D97-AF65-F5344CB8AC3E}">
        <p14:creationId xmlns:p14="http://schemas.microsoft.com/office/powerpoint/2010/main" val="32238809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E4FFB4-BCA5-18E9-9F68-1408ED8345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734928-5BC1-8AE5-4586-E89CFE7979AC}"/>
              </a:ext>
            </a:extLst>
          </p:cNvPr>
          <p:cNvSpPr>
            <a:spLocks noGrp="1"/>
          </p:cNvSpPr>
          <p:nvPr>
            <p:ph type="ctrTitle"/>
          </p:nvPr>
        </p:nvSpPr>
        <p:spPr/>
        <p:txBody>
          <a:bodyPr/>
          <a:lstStyle/>
          <a:p>
            <a:r>
              <a:rPr lang="en-GB" dirty="0"/>
              <a:t>Summary</a:t>
            </a:r>
          </a:p>
        </p:txBody>
      </p:sp>
      <p:sp>
        <p:nvSpPr>
          <p:cNvPr id="3" name="Text Placeholder 2">
            <a:extLst>
              <a:ext uri="{FF2B5EF4-FFF2-40B4-BE49-F238E27FC236}">
                <a16:creationId xmlns:a16="http://schemas.microsoft.com/office/drawing/2014/main" id="{454A328C-3ADF-54A6-C46E-2DA907147B23}"/>
              </a:ext>
            </a:extLst>
          </p:cNvPr>
          <p:cNvSpPr>
            <a:spLocks noGrp="1"/>
          </p:cNvSpPr>
          <p:nvPr>
            <p:ph type="body" sz="quarter" idx="13"/>
          </p:nvPr>
        </p:nvSpPr>
        <p:spPr>
          <a:xfrm>
            <a:off x="443921" y="1359180"/>
            <a:ext cx="6679721" cy="4435334"/>
          </a:xfrm>
        </p:spPr>
        <p:txBody>
          <a:bodyPr/>
          <a:lstStyle/>
          <a:p>
            <a:r>
              <a:rPr lang="en-GB" b="1" dirty="0"/>
              <a:t>Everything is an object in Python</a:t>
            </a:r>
          </a:p>
          <a:p>
            <a:pPr marL="285750" indent="-285750">
              <a:buFont typeface="Arial" panose="020B0604020202020204" pitchFamily="34" charset="0"/>
              <a:buChar char="•"/>
            </a:pPr>
            <a:r>
              <a:rPr lang="en-GB" dirty="0"/>
              <a:t>Variables are simply names referencing these objects.</a:t>
            </a:r>
          </a:p>
          <a:p>
            <a:pPr marL="971550" lvl="1" indent="-285750"/>
            <a:r>
              <a:rPr lang="en-GB" dirty="0"/>
              <a:t>Follow good naming conventions</a:t>
            </a:r>
          </a:p>
          <a:p>
            <a:pPr marL="285750" indent="-285750">
              <a:buFont typeface="Arial" panose="020B0604020202020204" pitchFamily="34" charset="0"/>
              <a:buChar char="•"/>
            </a:pPr>
            <a:r>
              <a:rPr lang="en-GB" dirty="0"/>
              <a:t>Variables are dynamically typed — determined at assignment.</a:t>
            </a:r>
          </a:p>
          <a:p>
            <a:pPr marL="285750" indent="-285750">
              <a:buFont typeface="Arial" panose="020B0604020202020204" pitchFamily="34" charset="0"/>
              <a:buChar char="•"/>
            </a:pPr>
            <a:r>
              <a:rPr lang="en-GB" dirty="0"/>
              <a:t>Use type() and </a:t>
            </a:r>
            <a:r>
              <a:rPr lang="en-GB" dirty="0" err="1"/>
              <a:t>isinstance</a:t>
            </a:r>
            <a:r>
              <a:rPr lang="en-GB" dirty="0"/>
              <a:t>() to inspect the class/type of an object.</a:t>
            </a:r>
          </a:p>
          <a:p>
            <a:pPr marL="285750" indent="-285750">
              <a:buFont typeface="Arial" panose="020B0604020202020204" pitchFamily="34" charset="0"/>
              <a:buChar char="•"/>
            </a:pPr>
            <a:r>
              <a:rPr lang="en-GB" dirty="0"/>
              <a:t>Common built-in types include:</a:t>
            </a:r>
          </a:p>
          <a:p>
            <a:pPr marL="971550" lvl="1" indent="-285750"/>
            <a:r>
              <a:rPr lang="en-GB" b="1" dirty="0"/>
              <a:t>Numbers</a:t>
            </a:r>
            <a:r>
              <a:rPr lang="en-GB" dirty="0"/>
              <a:t> (int, float, complex)Text (str)</a:t>
            </a:r>
          </a:p>
          <a:p>
            <a:pPr marL="971550" lvl="1" indent="-285750"/>
            <a:r>
              <a:rPr lang="en-GB" b="1" dirty="0"/>
              <a:t>Collections</a:t>
            </a:r>
            <a:r>
              <a:rPr lang="en-GB" dirty="0"/>
              <a:t>: list, tuple, </a:t>
            </a:r>
            <a:r>
              <a:rPr lang="en-GB" dirty="0" err="1"/>
              <a:t>dict</a:t>
            </a:r>
            <a:r>
              <a:rPr lang="en-GB" dirty="0"/>
              <a:t>, set, </a:t>
            </a:r>
            <a:r>
              <a:rPr lang="en-GB" dirty="0" err="1"/>
              <a:t>frozenset</a:t>
            </a:r>
            <a:endParaRPr lang="en-GB" dirty="0"/>
          </a:p>
          <a:p>
            <a:pPr marL="971550" lvl="1" indent="-285750"/>
            <a:r>
              <a:rPr lang="en-GB" b="1" dirty="0"/>
              <a:t>Binary</a:t>
            </a:r>
            <a:r>
              <a:rPr lang="en-GB" dirty="0"/>
              <a:t>: bytes, </a:t>
            </a:r>
            <a:r>
              <a:rPr lang="en-GB" dirty="0" err="1"/>
              <a:t>bytearray</a:t>
            </a:r>
            <a:endParaRPr lang="en-GB" dirty="0"/>
          </a:p>
          <a:p>
            <a:pPr marL="285750" indent="-285750">
              <a:buFont typeface="Arial" panose="020B0604020202020204" pitchFamily="34" charset="0"/>
              <a:buChar char="•"/>
            </a:pPr>
            <a:r>
              <a:rPr lang="en-GB" dirty="0"/>
              <a:t>Mutable vs Immutable:</a:t>
            </a:r>
          </a:p>
          <a:p>
            <a:pPr marL="971550" lvl="1" indent="-285750"/>
            <a:r>
              <a:rPr lang="en-GB" b="1" dirty="0"/>
              <a:t>Mutable</a:t>
            </a:r>
            <a:r>
              <a:rPr lang="en-GB" dirty="0"/>
              <a:t>: list, </a:t>
            </a:r>
            <a:r>
              <a:rPr lang="en-GB" dirty="0" err="1"/>
              <a:t>dict</a:t>
            </a:r>
            <a:r>
              <a:rPr lang="en-GB" dirty="0"/>
              <a:t>, set, </a:t>
            </a:r>
            <a:r>
              <a:rPr lang="en-GB" dirty="0" err="1"/>
              <a:t>bytearray</a:t>
            </a:r>
            <a:endParaRPr lang="en-GB" dirty="0"/>
          </a:p>
          <a:p>
            <a:pPr marL="971550" lvl="1" indent="-285750"/>
            <a:r>
              <a:rPr lang="en-GB" b="1" dirty="0"/>
              <a:t>Immutable</a:t>
            </a:r>
            <a:r>
              <a:rPr lang="en-GB" dirty="0"/>
              <a:t>: int, float, str, tuple, </a:t>
            </a:r>
            <a:r>
              <a:rPr lang="en-GB" dirty="0" err="1"/>
              <a:t>frozenset</a:t>
            </a:r>
            <a:r>
              <a:rPr lang="en-GB" dirty="0"/>
              <a:t>, bytes</a:t>
            </a:r>
          </a:p>
          <a:p>
            <a:pPr marL="285750" indent="-285750">
              <a:buFont typeface="Arial" panose="020B0604020202020204" pitchFamily="34" charset="0"/>
              <a:buChar char="•"/>
            </a:pPr>
            <a:r>
              <a:rPr lang="en-GB" dirty="0"/>
              <a:t>Augmented assignment operators (+=, -=, *= etc.)</a:t>
            </a:r>
          </a:p>
          <a:p>
            <a:pPr marL="285750" indent="-285750">
              <a:buFont typeface="Arial" panose="020B0604020202020204" pitchFamily="34" charset="0"/>
              <a:buChar char="•"/>
            </a:pPr>
            <a:r>
              <a:rPr lang="en-GB" dirty="0"/>
              <a:t>Conversions between types (e.g. str(), int()) must be explicit.</a:t>
            </a:r>
          </a:p>
        </p:txBody>
      </p:sp>
    </p:spTree>
    <p:extLst>
      <p:ext uri="{BB962C8B-B14F-4D97-AF65-F5344CB8AC3E}">
        <p14:creationId xmlns:p14="http://schemas.microsoft.com/office/powerpoint/2010/main" val="4147090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729EAD-5E92-AD53-9588-08410D85ECCE}"/>
              </a:ext>
            </a:extLst>
          </p:cNvPr>
          <p:cNvSpPr>
            <a:spLocks noGrp="1"/>
          </p:cNvSpPr>
          <p:nvPr>
            <p:ph type="ctrTitle"/>
          </p:nvPr>
        </p:nvSpPr>
        <p:spPr/>
        <p:txBody>
          <a:bodyPr/>
          <a:lstStyle/>
          <a:p>
            <a:r>
              <a:rPr lang="en-GB" dirty="0"/>
              <a:t>Contents</a:t>
            </a:r>
          </a:p>
        </p:txBody>
      </p:sp>
      <p:sp>
        <p:nvSpPr>
          <p:cNvPr id="5" name="Text Placeholder 4">
            <a:extLst>
              <a:ext uri="{FF2B5EF4-FFF2-40B4-BE49-F238E27FC236}">
                <a16:creationId xmlns:a16="http://schemas.microsoft.com/office/drawing/2014/main" id="{945CCFEF-6D00-1B9B-DB35-F330C04375AE}"/>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3068901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F3D17F6-A452-9FAF-389D-E9ED04A5DEB1}"/>
              </a:ext>
            </a:extLst>
          </p:cNvPr>
          <p:cNvSpPr>
            <a:spLocks noGrp="1"/>
          </p:cNvSpPr>
          <p:nvPr>
            <p:ph type="body" sz="quarter" idx="13"/>
          </p:nvPr>
        </p:nvSpPr>
        <p:spPr/>
        <p:txBody>
          <a:bodyPr/>
          <a:lstStyle/>
          <a:p>
            <a:r>
              <a:rPr lang="en-GB" sz="1600" dirty="0"/>
              <a:t>By the end of this chapter, learners will be able to:</a:t>
            </a:r>
          </a:p>
          <a:p>
            <a:pPr marL="285750" indent="-285750">
              <a:buFont typeface="Arial" panose="020B0604020202020204" pitchFamily="34" charset="0"/>
              <a:buChar char="•"/>
            </a:pPr>
            <a:r>
              <a:rPr lang="en-GB" sz="1600" dirty="0"/>
              <a:t>By the end of this chapter, you will be able to:</a:t>
            </a:r>
          </a:p>
          <a:p>
            <a:pPr marL="285750" indent="-285750">
              <a:buFont typeface="Arial" panose="020B0604020202020204" pitchFamily="34" charset="0"/>
              <a:buChar char="•"/>
            </a:pPr>
            <a:r>
              <a:rPr lang="en-GB" sz="1600" dirty="0"/>
              <a:t>Understand that everything in Python is an object with a type</a:t>
            </a:r>
          </a:p>
          <a:p>
            <a:pPr marL="285750" indent="-285750">
              <a:buFont typeface="Arial" panose="020B0604020202020204" pitchFamily="34" charset="0"/>
              <a:buChar char="•"/>
            </a:pPr>
            <a:r>
              <a:rPr lang="en-GB" sz="1600" dirty="0"/>
              <a:t>Create and use variables with dynamic typing</a:t>
            </a:r>
          </a:p>
          <a:p>
            <a:pPr marL="285750" indent="-285750">
              <a:buFont typeface="Arial" panose="020B0604020202020204" pitchFamily="34" charset="0"/>
              <a:buChar char="•"/>
            </a:pPr>
            <a:r>
              <a:rPr lang="en-GB" sz="1600" dirty="0"/>
              <a:t>Apply type-specific methods (e.g. on strings, lists)</a:t>
            </a:r>
          </a:p>
          <a:p>
            <a:pPr marL="285750" indent="-285750">
              <a:buFont typeface="Arial" panose="020B0604020202020204" pitchFamily="34" charset="0"/>
              <a:buChar char="•"/>
            </a:pPr>
            <a:r>
              <a:rPr lang="en-GB" sz="1600" dirty="0"/>
              <a:t>Use augmented assignments (e.g. +=, *=)</a:t>
            </a:r>
          </a:p>
          <a:p>
            <a:pPr marL="285750" indent="-285750">
              <a:buFont typeface="Arial" panose="020B0604020202020204" pitchFamily="34" charset="0"/>
              <a:buChar char="•"/>
            </a:pPr>
            <a:r>
              <a:rPr lang="en-GB" sz="1600" dirty="0"/>
              <a:t>Work with core types: int, float, str, bool, etc.</a:t>
            </a:r>
          </a:p>
          <a:p>
            <a:pPr marL="285750" indent="-285750">
              <a:buFont typeface="Arial" panose="020B0604020202020204" pitchFamily="34" charset="0"/>
              <a:buChar char="•"/>
            </a:pPr>
            <a:r>
              <a:rPr lang="en-GB" sz="1600" dirty="0"/>
              <a:t>Create and manipulate lists and tuples</a:t>
            </a:r>
          </a:p>
          <a:p>
            <a:pPr marL="285750" indent="-285750">
              <a:buFont typeface="Arial" panose="020B0604020202020204" pitchFamily="34" charset="0"/>
              <a:buChar char="•"/>
            </a:pPr>
            <a:r>
              <a:rPr lang="en-GB" sz="1600" dirty="0"/>
              <a:t>Use dictionaries for key-value storage</a:t>
            </a:r>
          </a:p>
        </p:txBody>
      </p:sp>
    </p:spTree>
    <p:extLst>
      <p:ext uri="{BB962C8B-B14F-4D97-AF65-F5344CB8AC3E}">
        <p14:creationId xmlns:p14="http://schemas.microsoft.com/office/powerpoint/2010/main" val="19610139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CB3254D-4437-AB89-F7E7-B88BA72B0F1F}"/>
              </a:ext>
            </a:extLst>
          </p:cNvPr>
          <p:cNvSpPr>
            <a:spLocks noGrp="1"/>
          </p:cNvSpPr>
          <p:nvPr>
            <p:ph type="ctrTitle"/>
          </p:nvPr>
        </p:nvSpPr>
        <p:spPr/>
        <p:txBody>
          <a:bodyPr/>
          <a:lstStyle/>
          <a:p>
            <a:r>
              <a:rPr lang="en-GB" dirty="0"/>
              <a:t>Python is Object Oriented</a:t>
            </a:r>
          </a:p>
        </p:txBody>
      </p:sp>
      <p:sp>
        <p:nvSpPr>
          <p:cNvPr id="5" name="Text Placeholder 4">
            <a:extLst>
              <a:ext uri="{FF2B5EF4-FFF2-40B4-BE49-F238E27FC236}">
                <a16:creationId xmlns:a16="http://schemas.microsoft.com/office/drawing/2014/main" id="{8E87124B-7444-2C08-48A1-9D7FE46FBE42}"/>
              </a:ext>
            </a:extLst>
          </p:cNvPr>
          <p:cNvSpPr>
            <a:spLocks noGrp="1"/>
          </p:cNvSpPr>
          <p:nvPr>
            <p:ph type="body" sz="quarter" idx="13"/>
          </p:nvPr>
        </p:nvSpPr>
        <p:spPr/>
        <p:txBody>
          <a:bodyPr/>
          <a:lstStyle/>
          <a:p>
            <a:r>
              <a:rPr lang="en-GB" b="1" dirty="0"/>
              <a:t>So, what is an object?</a:t>
            </a:r>
          </a:p>
          <a:p>
            <a:pPr marL="285750" indent="-285750">
              <a:buFont typeface="Arial" panose="020B0604020202020204" pitchFamily="34" charset="0"/>
              <a:buChar char="•"/>
            </a:pPr>
            <a:r>
              <a:rPr lang="en-GB" dirty="0"/>
              <a:t>To a mathematician, the term describes a ‘thing’.</a:t>
            </a:r>
          </a:p>
          <a:p>
            <a:pPr marL="285750" indent="-285750">
              <a:buFont typeface="Arial" panose="020B0604020202020204" pitchFamily="34" charset="0"/>
              <a:buChar char="•"/>
            </a:pPr>
            <a:r>
              <a:rPr lang="en-GB" dirty="0"/>
              <a:t>To a programmer, the term describes a specific area of memory.</a:t>
            </a:r>
          </a:p>
          <a:p>
            <a:r>
              <a:rPr lang="en-GB" b="1" dirty="0"/>
              <a:t>Objects have type, state, and identity</a:t>
            </a:r>
          </a:p>
          <a:p>
            <a:endParaRPr lang="en-GB" dirty="0"/>
          </a:p>
        </p:txBody>
      </p:sp>
      <p:pic>
        <p:nvPicPr>
          <p:cNvPr id="10" name="Content Placeholder 9" descr="A close-up of a device&#10;&#10;AI-generated content may be incorrect.">
            <a:extLst>
              <a:ext uri="{FF2B5EF4-FFF2-40B4-BE49-F238E27FC236}">
                <a16:creationId xmlns:a16="http://schemas.microsoft.com/office/drawing/2014/main" id="{8E0DAC46-0204-C6F5-46EC-98B461DF9451}"/>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891351" y="3600178"/>
            <a:ext cx="5532437" cy="2757628"/>
          </a:xfrm>
        </p:spPr>
      </p:pic>
      <p:sp>
        <p:nvSpPr>
          <p:cNvPr id="11" name="TextBox 10">
            <a:extLst>
              <a:ext uri="{FF2B5EF4-FFF2-40B4-BE49-F238E27FC236}">
                <a16:creationId xmlns:a16="http://schemas.microsoft.com/office/drawing/2014/main" id="{981A95F5-0235-7581-76EB-79BD6FEB45A8}"/>
              </a:ext>
            </a:extLst>
          </p:cNvPr>
          <p:cNvSpPr txBox="1"/>
          <p:nvPr/>
        </p:nvSpPr>
        <p:spPr>
          <a:xfrm>
            <a:off x="7236486" y="4794326"/>
            <a:ext cx="2654539" cy="369332"/>
          </a:xfrm>
          <a:prstGeom prst="rect">
            <a:avLst/>
          </a:prstGeom>
          <a:solidFill>
            <a:schemeClr val="accent1">
              <a:lumMod val="40000"/>
              <a:lumOff val="60000"/>
            </a:schemeClr>
          </a:solidFill>
          <a:ln>
            <a:solidFill>
              <a:schemeClr val="accent1">
                <a:lumMod val="20000"/>
                <a:lumOff val="80000"/>
              </a:schemeClr>
            </a:solidFill>
          </a:ln>
        </p:spPr>
        <p:txBody>
          <a:bodyPr wrap="square" rtlCol="0">
            <a:spAutoFit/>
          </a:bodyPr>
          <a:lstStyle/>
          <a:p>
            <a:r>
              <a:rPr lang="en-GB" b="1" dirty="0"/>
              <a:t>Identity</a:t>
            </a:r>
            <a:r>
              <a:rPr lang="en-GB" dirty="0"/>
              <a:t>: memory location</a:t>
            </a:r>
          </a:p>
        </p:txBody>
      </p:sp>
      <p:sp>
        <p:nvSpPr>
          <p:cNvPr id="12" name="TextBox 11">
            <a:extLst>
              <a:ext uri="{FF2B5EF4-FFF2-40B4-BE49-F238E27FC236}">
                <a16:creationId xmlns:a16="http://schemas.microsoft.com/office/drawing/2014/main" id="{ECD74926-EC8C-5591-EF28-AD73E4C8F375}"/>
              </a:ext>
            </a:extLst>
          </p:cNvPr>
          <p:cNvSpPr txBox="1"/>
          <p:nvPr/>
        </p:nvSpPr>
        <p:spPr>
          <a:xfrm>
            <a:off x="7241604" y="5373575"/>
            <a:ext cx="2100554" cy="369332"/>
          </a:xfrm>
          <a:prstGeom prst="rect">
            <a:avLst/>
          </a:prstGeom>
          <a:solidFill>
            <a:schemeClr val="accent4">
              <a:lumMod val="40000"/>
              <a:lumOff val="60000"/>
            </a:schemeClr>
          </a:solidFill>
          <a:ln>
            <a:solidFill>
              <a:schemeClr val="accent4">
                <a:lumMod val="20000"/>
                <a:lumOff val="80000"/>
              </a:schemeClr>
            </a:solidFill>
          </a:ln>
        </p:spPr>
        <p:txBody>
          <a:bodyPr wrap="square" rtlCol="0">
            <a:spAutoFit/>
          </a:bodyPr>
          <a:lstStyle/>
          <a:p>
            <a:r>
              <a:rPr lang="en-GB" b="1" dirty="0"/>
              <a:t>State</a:t>
            </a:r>
            <a:r>
              <a:rPr lang="en-GB" dirty="0"/>
              <a:t>:  value of data</a:t>
            </a:r>
          </a:p>
        </p:txBody>
      </p:sp>
      <p:sp>
        <p:nvSpPr>
          <p:cNvPr id="13" name="Line 11">
            <a:extLst>
              <a:ext uri="{FF2B5EF4-FFF2-40B4-BE49-F238E27FC236}">
                <a16:creationId xmlns:a16="http://schemas.microsoft.com/office/drawing/2014/main" id="{C24B05D1-7FD2-429D-FDC7-DBBDDA6E9ED7}"/>
              </a:ext>
            </a:extLst>
          </p:cNvPr>
          <p:cNvSpPr>
            <a:spLocks noChangeShapeType="1"/>
          </p:cNvSpPr>
          <p:nvPr/>
        </p:nvSpPr>
        <p:spPr bwMode="auto">
          <a:xfrm flipH="1" flipV="1">
            <a:off x="3804689" y="4994191"/>
            <a:ext cx="3431798" cy="17911"/>
          </a:xfrm>
          <a:prstGeom prst="line">
            <a:avLst/>
          </a:prstGeom>
          <a:noFill/>
          <a:ln w="19050">
            <a:solidFill>
              <a:schemeClr val="accent1"/>
            </a:solidFill>
            <a:round/>
            <a:headEnd/>
            <a:tailEnd type="triangle" w="med" len="med"/>
          </a:ln>
          <a:extLst>
            <a:ext uri="{909E8E84-426E-40dd-AFC4-6F175D3DCCD1}">
              <a14:hiddenFill xmlns:a14="http://schemas.microsoft.com/office/drawing/2010/main" xmlns="">
                <a:noFill/>
              </a14:hiddenFill>
            </a:ext>
          </a:extLst>
        </p:spPr>
        <p:txBody>
          <a:bodyPr wrap="square">
            <a:spAutoFit/>
          </a:bodyPr>
          <a:lstStyle/>
          <a:p>
            <a:endParaRPr lang="en-GB" dirty="0"/>
          </a:p>
        </p:txBody>
      </p:sp>
      <p:sp>
        <p:nvSpPr>
          <p:cNvPr id="14" name="Rectangle: Rounded Corners 13">
            <a:extLst>
              <a:ext uri="{FF2B5EF4-FFF2-40B4-BE49-F238E27FC236}">
                <a16:creationId xmlns:a16="http://schemas.microsoft.com/office/drawing/2014/main" id="{6CA3416D-CF30-58C6-C96E-BD57FDFAF13E}"/>
              </a:ext>
            </a:extLst>
          </p:cNvPr>
          <p:cNvSpPr/>
          <p:nvPr/>
        </p:nvSpPr>
        <p:spPr>
          <a:xfrm>
            <a:off x="3250921" y="5336731"/>
            <a:ext cx="467639" cy="264863"/>
          </a:xfrm>
          <a:prstGeom prst="roundRect">
            <a:avLst/>
          </a:prstGeom>
          <a:noFill/>
          <a:ln w="2540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Line 11">
            <a:extLst>
              <a:ext uri="{FF2B5EF4-FFF2-40B4-BE49-F238E27FC236}">
                <a16:creationId xmlns:a16="http://schemas.microsoft.com/office/drawing/2014/main" id="{C0E6F31E-01FD-E666-758B-D1606B2459E9}"/>
              </a:ext>
            </a:extLst>
          </p:cNvPr>
          <p:cNvSpPr>
            <a:spLocks noChangeShapeType="1"/>
          </p:cNvSpPr>
          <p:nvPr/>
        </p:nvSpPr>
        <p:spPr bwMode="auto">
          <a:xfrm flipH="1">
            <a:off x="3718559" y="5518328"/>
            <a:ext cx="3517927" cy="1754"/>
          </a:xfrm>
          <a:prstGeom prst="line">
            <a:avLst/>
          </a:prstGeom>
          <a:noFill/>
          <a:ln w="19050">
            <a:solidFill>
              <a:schemeClr val="accent4"/>
            </a:solidFill>
            <a:round/>
            <a:headEnd/>
            <a:tailEnd type="triangle" w="med" len="med"/>
          </a:ln>
          <a:extLst>
            <a:ext uri="{909E8E84-426E-40dd-AFC4-6F175D3DCCD1}">
              <a14:hiddenFill xmlns:a14="http://schemas.microsoft.com/office/drawing/2010/main" xmlns="">
                <a:noFill/>
              </a14:hiddenFill>
            </a:ext>
          </a:extLst>
        </p:spPr>
        <p:txBody>
          <a:bodyPr wrap="square">
            <a:spAutoFit/>
          </a:bodyPr>
          <a:lstStyle/>
          <a:p>
            <a:endParaRPr lang="en-GB" dirty="0"/>
          </a:p>
        </p:txBody>
      </p:sp>
      <p:sp>
        <p:nvSpPr>
          <p:cNvPr id="16" name="Rectangle: Rounded Corners 15">
            <a:extLst>
              <a:ext uri="{FF2B5EF4-FFF2-40B4-BE49-F238E27FC236}">
                <a16:creationId xmlns:a16="http://schemas.microsoft.com/office/drawing/2014/main" id="{B6280730-9435-CFFF-E5CB-E3DD4C1C6438}"/>
              </a:ext>
            </a:extLst>
          </p:cNvPr>
          <p:cNvSpPr/>
          <p:nvPr/>
        </p:nvSpPr>
        <p:spPr>
          <a:xfrm>
            <a:off x="2783282" y="4895211"/>
            <a:ext cx="935278" cy="197963"/>
          </a:xfrm>
          <a:prstGeom prst="round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FEEB1132-7A4E-65FC-9B4E-4DE9ECC67620}"/>
              </a:ext>
            </a:extLst>
          </p:cNvPr>
          <p:cNvSpPr txBox="1"/>
          <p:nvPr/>
        </p:nvSpPr>
        <p:spPr>
          <a:xfrm>
            <a:off x="7236486" y="3575641"/>
            <a:ext cx="3136873" cy="923330"/>
          </a:xfrm>
          <a:prstGeom prst="rect">
            <a:avLst/>
          </a:prstGeom>
          <a:solidFill>
            <a:schemeClr val="accent6">
              <a:lumMod val="40000"/>
              <a:lumOff val="60000"/>
            </a:schemeClr>
          </a:solidFill>
          <a:ln>
            <a:solidFill>
              <a:schemeClr val="accent6">
                <a:lumMod val="40000"/>
                <a:lumOff val="60000"/>
              </a:schemeClr>
            </a:solidFill>
          </a:ln>
        </p:spPr>
        <p:txBody>
          <a:bodyPr wrap="square" rtlCol="0">
            <a:spAutoFit/>
          </a:bodyPr>
          <a:lstStyle/>
          <a:p>
            <a:r>
              <a:rPr lang="en-GB" b="1" dirty="0"/>
              <a:t>Type</a:t>
            </a:r>
            <a:r>
              <a:rPr lang="en-GB" dirty="0"/>
              <a:t>: </a:t>
            </a:r>
            <a:r>
              <a:rPr lang="en-GB" dirty="0" err="1"/>
              <a:t>Builtin</a:t>
            </a:r>
            <a:r>
              <a:rPr lang="en-GB" dirty="0"/>
              <a:t> class – size and format of memory and actions that can be performed</a:t>
            </a:r>
          </a:p>
        </p:txBody>
      </p:sp>
      <p:sp>
        <p:nvSpPr>
          <p:cNvPr id="19" name="Line 11">
            <a:extLst>
              <a:ext uri="{FF2B5EF4-FFF2-40B4-BE49-F238E27FC236}">
                <a16:creationId xmlns:a16="http://schemas.microsoft.com/office/drawing/2014/main" id="{9C1CE7E3-2D9A-CC20-1184-035B7EFC84A1}"/>
              </a:ext>
            </a:extLst>
          </p:cNvPr>
          <p:cNvSpPr>
            <a:spLocks noChangeShapeType="1"/>
          </p:cNvSpPr>
          <p:nvPr/>
        </p:nvSpPr>
        <p:spPr bwMode="auto">
          <a:xfrm flipH="1">
            <a:off x="6473472" y="3944454"/>
            <a:ext cx="763015" cy="0"/>
          </a:xfrm>
          <a:prstGeom prst="line">
            <a:avLst/>
          </a:prstGeom>
          <a:noFill/>
          <a:ln w="19050">
            <a:solidFill>
              <a:schemeClr val="accent6"/>
            </a:solidFill>
            <a:round/>
            <a:headEnd/>
            <a:tailEnd type="triangle" w="med" len="med"/>
          </a:ln>
          <a:extLst>
            <a:ext uri="{909E8E84-426E-40dd-AFC4-6F175D3DCCD1}">
              <a14:hiddenFill xmlns:a14="http://schemas.microsoft.com/office/drawing/2010/main" xmlns="">
                <a:noFill/>
              </a14:hiddenFill>
            </a:ext>
          </a:extLst>
        </p:spPr>
        <p:txBody>
          <a:bodyPr wrap="square">
            <a:spAutoFit/>
          </a:bodyPr>
          <a:lstStyle/>
          <a:p>
            <a:endParaRPr lang="en-GB" dirty="0"/>
          </a:p>
        </p:txBody>
      </p:sp>
    </p:spTree>
    <p:extLst>
      <p:ext uri="{BB962C8B-B14F-4D97-AF65-F5344CB8AC3E}">
        <p14:creationId xmlns:p14="http://schemas.microsoft.com/office/powerpoint/2010/main" val="38978940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70871-4750-C8E8-C876-9BF4C2E842AF}"/>
              </a:ext>
            </a:extLst>
          </p:cNvPr>
          <p:cNvSpPr>
            <a:spLocks noGrp="1"/>
          </p:cNvSpPr>
          <p:nvPr>
            <p:ph type="ctrTitle"/>
          </p:nvPr>
        </p:nvSpPr>
        <p:spPr/>
        <p:txBody>
          <a:bodyPr/>
          <a:lstStyle/>
          <a:p>
            <a:r>
              <a:rPr lang="en-GB" dirty="0"/>
              <a:t>Python Variables</a:t>
            </a:r>
          </a:p>
        </p:txBody>
      </p:sp>
      <p:sp>
        <p:nvSpPr>
          <p:cNvPr id="3" name="Text Placeholder 2">
            <a:extLst>
              <a:ext uri="{FF2B5EF4-FFF2-40B4-BE49-F238E27FC236}">
                <a16:creationId xmlns:a16="http://schemas.microsoft.com/office/drawing/2014/main" id="{B09C0E52-F2FA-644A-6950-FE27288AE144}"/>
              </a:ext>
            </a:extLst>
          </p:cNvPr>
          <p:cNvSpPr>
            <a:spLocks noGrp="1"/>
          </p:cNvSpPr>
          <p:nvPr>
            <p:ph type="body" sz="quarter" idx="14"/>
          </p:nvPr>
        </p:nvSpPr>
        <p:spPr/>
        <p:txBody>
          <a:bodyPr/>
          <a:lstStyle/>
          <a:p>
            <a:r>
              <a:rPr lang="en-GB" b="1" dirty="0"/>
              <a:t>Python variables are references to objects</a:t>
            </a:r>
          </a:p>
          <a:p>
            <a:endParaRPr lang="en-GB" dirty="0"/>
          </a:p>
          <a:p>
            <a:endParaRPr lang="en-GB" dirty="0"/>
          </a:p>
          <a:p>
            <a:r>
              <a:rPr lang="en-GB" b="1" dirty="0"/>
              <a:t>Variables are defined automatically</a:t>
            </a:r>
          </a:p>
          <a:p>
            <a:pPr marL="285750" indent="-285750">
              <a:buFont typeface="Arial" panose="020B0604020202020204" pitchFamily="34" charset="0"/>
              <a:buChar char="•"/>
            </a:pPr>
            <a:r>
              <a:rPr lang="en-GB" dirty="0"/>
              <a:t>An undefined variable refers to a special object called None</a:t>
            </a:r>
          </a:p>
          <a:p>
            <a:r>
              <a:rPr lang="en-GB" b="1" dirty="0"/>
              <a:t>Variables can be deleted with del</a:t>
            </a:r>
          </a:p>
          <a:p>
            <a:pPr marL="285750" indent="-285750">
              <a:buFont typeface="Arial" panose="020B0604020202020204" pitchFamily="34" charset="0"/>
              <a:buChar char="•"/>
            </a:pPr>
            <a:r>
              <a:rPr lang="en-GB" dirty="0"/>
              <a:t>An object's memory can be reused when it is no longer referenced</a:t>
            </a:r>
          </a:p>
          <a:p>
            <a:r>
              <a:rPr lang="en-GB" b="1" dirty="0"/>
              <a:t>Variables Scope – Life and Visibility:</a:t>
            </a:r>
          </a:p>
          <a:p>
            <a:pPr marL="285750" indent="-285750">
              <a:buFont typeface="Arial" panose="020B0604020202020204" pitchFamily="34" charset="0"/>
              <a:buChar char="•"/>
            </a:pPr>
            <a:r>
              <a:rPr lang="en-GB" dirty="0"/>
              <a:t>Local or Global – local by default if created within a user function</a:t>
            </a:r>
          </a:p>
          <a:p>
            <a:pPr marL="285750" indent="-285750">
              <a:buFont typeface="Arial" panose="020B0604020202020204" pitchFamily="34" charset="0"/>
              <a:buChar char="•"/>
            </a:pPr>
            <a:r>
              <a:rPr lang="en-GB" dirty="0"/>
              <a:t>Display local variables with </a:t>
            </a:r>
            <a:r>
              <a:rPr lang="en-GB" b="1" dirty="0"/>
              <a:t>print(locals())</a:t>
            </a:r>
          </a:p>
          <a:p>
            <a:pPr marL="285750" indent="-285750">
              <a:buFont typeface="Arial" panose="020B0604020202020204" pitchFamily="34" charset="0"/>
              <a:buChar char="•"/>
            </a:pPr>
            <a:r>
              <a:rPr lang="en-GB" dirty="0"/>
              <a:t>Display global variables with </a:t>
            </a:r>
            <a:r>
              <a:rPr lang="en-GB" b="1" dirty="0"/>
              <a:t>print(</a:t>
            </a:r>
            <a:r>
              <a:rPr lang="en-GB" b="1" dirty="0" err="1"/>
              <a:t>globals</a:t>
            </a:r>
            <a:r>
              <a:rPr lang="en-GB" b="1" dirty="0"/>
              <a:t>())</a:t>
            </a:r>
          </a:p>
        </p:txBody>
      </p:sp>
      <p:sp>
        <p:nvSpPr>
          <p:cNvPr id="4" name="Slide Number Placeholder 3">
            <a:extLst>
              <a:ext uri="{FF2B5EF4-FFF2-40B4-BE49-F238E27FC236}">
                <a16:creationId xmlns:a16="http://schemas.microsoft.com/office/drawing/2014/main" id="{AE03A2D4-D3EA-40CE-035E-F3ABBEC06D60}"/>
              </a:ext>
            </a:extLst>
          </p:cNvPr>
          <p:cNvSpPr>
            <a:spLocks noGrp="1"/>
          </p:cNvSpPr>
          <p:nvPr>
            <p:ph type="sldNum" sz="quarter" idx="12"/>
          </p:nvPr>
        </p:nvSpPr>
        <p:spPr/>
        <p:txBody>
          <a:bodyPr/>
          <a:lstStyle/>
          <a:p>
            <a:fld id="{F3469444-D02B-D446-9CF8-19DEDDE073D1}" type="slidenum">
              <a:rPr lang="en-US" smtClean="0"/>
              <a:pPr/>
              <a:t>5</a:t>
            </a:fld>
            <a:endParaRPr lang="en-US" dirty="0"/>
          </a:p>
        </p:txBody>
      </p:sp>
      <p:sp>
        <p:nvSpPr>
          <p:cNvPr id="8" name="Rectangle 4">
            <a:extLst>
              <a:ext uri="{FF2B5EF4-FFF2-40B4-BE49-F238E27FC236}">
                <a16:creationId xmlns:a16="http://schemas.microsoft.com/office/drawing/2014/main" id="{077EE766-0A18-AFDF-7681-66F5B74EC946}"/>
              </a:ext>
            </a:extLst>
          </p:cNvPr>
          <p:cNvSpPr>
            <a:spLocks noChangeArrowheads="1"/>
          </p:cNvSpPr>
          <p:nvPr/>
        </p:nvSpPr>
        <p:spPr bwMode="auto">
          <a:xfrm>
            <a:off x="796711" y="2213690"/>
            <a:ext cx="2139529" cy="369332"/>
          </a:xfrm>
          <a:prstGeom prst="rect">
            <a:avLst/>
          </a:prstGeom>
          <a:solidFill>
            <a:schemeClr val="tx1"/>
          </a:solidFill>
        </p:spPr>
        <p:txBody>
          <a:bodyPr wrap="square" rtlCol="0">
            <a:spAutoFit/>
          </a:bodyPr>
          <a:lstStyle/>
          <a:p>
            <a:r>
              <a:rPr lang="fr-FR" altLang="en-US" dirty="0" err="1">
                <a:solidFill>
                  <a:schemeClr val="bg1"/>
                </a:solidFill>
                <a:latin typeface="Consolas" panose="020B0609020204030204" pitchFamily="49" charset="0"/>
                <a:cs typeface="Consolas" panose="020B0609020204030204" pitchFamily="49" charset="0"/>
              </a:rPr>
              <a:t>my_fav_num</a:t>
            </a:r>
            <a:r>
              <a:rPr lang="fr-FR" altLang="en-US" dirty="0">
                <a:solidFill>
                  <a:schemeClr val="bg1"/>
                </a:solidFill>
                <a:latin typeface="Consolas" panose="020B0609020204030204" pitchFamily="49" charset="0"/>
                <a:cs typeface="Consolas" panose="020B0609020204030204" pitchFamily="49" charset="0"/>
              </a:rPr>
              <a:t> = 42</a:t>
            </a:r>
          </a:p>
        </p:txBody>
      </p:sp>
      <p:pic>
        <p:nvPicPr>
          <p:cNvPr id="6" name="Picture 5" descr="A blue and white square with a number on it&#10;&#10;AI-generated content may be incorrect.">
            <a:extLst>
              <a:ext uri="{FF2B5EF4-FFF2-40B4-BE49-F238E27FC236}">
                <a16:creationId xmlns:a16="http://schemas.microsoft.com/office/drawing/2014/main" id="{3835BE42-DCCC-3768-6A83-113420A934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0783" y="2288119"/>
            <a:ext cx="4143953" cy="1590897"/>
          </a:xfrm>
          <a:prstGeom prst="rect">
            <a:avLst/>
          </a:prstGeom>
        </p:spPr>
      </p:pic>
    </p:spTree>
    <p:extLst>
      <p:ext uri="{BB962C8B-B14F-4D97-AF65-F5344CB8AC3E}">
        <p14:creationId xmlns:p14="http://schemas.microsoft.com/office/powerpoint/2010/main" val="2315785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5DF23-3823-1E23-F9CD-727932724775}"/>
              </a:ext>
            </a:extLst>
          </p:cNvPr>
          <p:cNvSpPr>
            <a:spLocks noGrp="1"/>
          </p:cNvSpPr>
          <p:nvPr>
            <p:ph type="ctrTitle"/>
          </p:nvPr>
        </p:nvSpPr>
        <p:spPr/>
        <p:txBody>
          <a:bodyPr/>
          <a:lstStyle/>
          <a:p>
            <a:r>
              <a:rPr lang="en-GB" dirty="0"/>
              <a:t>Variable Naming</a:t>
            </a:r>
          </a:p>
        </p:txBody>
      </p:sp>
      <p:sp>
        <p:nvSpPr>
          <p:cNvPr id="3" name="Text Placeholder 2">
            <a:extLst>
              <a:ext uri="{FF2B5EF4-FFF2-40B4-BE49-F238E27FC236}">
                <a16:creationId xmlns:a16="http://schemas.microsoft.com/office/drawing/2014/main" id="{8C8D063C-DFBB-0F44-E187-39C10B14043E}"/>
              </a:ext>
            </a:extLst>
          </p:cNvPr>
          <p:cNvSpPr>
            <a:spLocks noGrp="1"/>
          </p:cNvSpPr>
          <p:nvPr>
            <p:ph type="body" sz="quarter" idx="14"/>
          </p:nvPr>
        </p:nvSpPr>
        <p:spPr/>
        <p:txBody>
          <a:bodyPr/>
          <a:lstStyle/>
          <a:p>
            <a:r>
              <a:rPr lang="en-GB" b="1" dirty="0"/>
              <a:t>Naming rules</a:t>
            </a:r>
          </a:p>
          <a:p>
            <a:pPr marL="285750" indent="-285750">
              <a:buFont typeface="Arial" panose="020B0604020202020204" pitchFamily="34" charset="0"/>
              <a:buChar char="•"/>
            </a:pPr>
            <a:r>
              <a:rPr lang="en-GB" b="1" dirty="0" err="1"/>
              <a:t>CaSe</a:t>
            </a:r>
            <a:r>
              <a:rPr lang="en-GB" dirty="0"/>
              <a:t> sensitive.</a:t>
            </a:r>
          </a:p>
          <a:p>
            <a:pPr marL="285750" indent="-285750">
              <a:buFont typeface="Arial" panose="020B0604020202020204" pitchFamily="34" charset="0"/>
              <a:buChar char="•"/>
            </a:pPr>
            <a:r>
              <a:rPr lang="en-GB" dirty="0"/>
              <a:t>Must start with an underscore or a letter.</a:t>
            </a:r>
          </a:p>
          <a:p>
            <a:pPr marL="285750" indent="-285750">
              <a:buFont typeface="Arial" panose="020B0604020202020204" pitchFamily="34" charset="0"/>
              <a:buChar char="•"/>
            </a:pPr>
            <a:r>
              <a:rPr lang="en-GB" dirty="0"/>
              <a:t>Followed by any number of letters, digits, or underscores.</a:t>
            </a:r>
          </a:p>
          <a:p>
            <a:r>
              <a:rPr lang="en-GB" b="1" dirty="0"/>
              <a:t>Conventions with underscores</a:t>
            </a:r>
          </a:p>
          <a:p>
            <a:pPr marL="285750" indent="-285750">
              <a:buFont typeface="Arial" panose="020B0604020202020204" pitchFamily="34" charset="0"/>
              <a:buChar char="•"/>
            </a:pPr>
            <a:r>
              <a:rPr lang="en-GB" dirty="0"/>
              <a:t>Names beginning with one underscore are private to a module/class.</a:t>
            </a:r>
          </a:p>
          <a:p>
            <a:pPr marL="971550" lvl="1" indent="-285750"/>
            <a:r>
              <a:rPr lang="en-GB" b="1" dirty="0">
                <a:solidFill>
                  <a:schemeClr val="accent4"/>
                </a:solidFill>
              </a:rPr>
              <a:t>_</a:t>
            </a:r>
            <a:r>
              <a:rPr lang="en-GB" b="1" dirty="0" err="1">
                <a:solidFill>
                  <a:schemeClr val="accent4"/>
                </a:solidFill>
              </a:rPr>
              <a:t>private_to_module</a:t>
            </a:r>
            <a:endParaRPr lang="en-GB" b="1" dirty="0">
              <a:solidFill>
                <a:schemeClr val="accent4"/>
              </a:solidFill>
            </a:endParaRPr>
          </a:p>
          <a:p>
            <a:pPr marL="285750" indent="-285750">
              <a:buFont typeface="Arial" panose="020B0604020202020204" pitchFamily="34" charset="0"/>
              <a:buChar char="•"/>
            </a:pPr>
            <a:r>
              <a:rPr lang="en-GB" dirty="0"/>
              <a:t>Names beginning with two underscores are mangled.</a:t>
            </a:r>
          </a:p>
          <a:p>
            <a:pPr marL="971550" lvl="1" indent="-285750"/>
            <a:r>
              <a:rPr lang="en-GB" b="1" dirty="0">
                <a:solidFill>
                  <a:schemeClr val="accent4"/>
                </a:solidFill>
              </a:rPr>
              <a:t>__</a:t>
            </a:r>
            <a:r>
              <a:rPr lang="en-GB" b="1" dirty="0" err="1">
                <a:solidFill>
                  <a:schemeClr val="accent4"/>
                </a:solidFill>
              </a:rPr>
              <a:t>private_to_class</a:t>
            </a:r>
            <a:endParaRPr lang="en-GB" b="1" dirty="0">
              <a:solidFill>
                <a:schemeClr val="accent4"/>
              </a:solidFill>
            </a:endParaRPr>
          </a:p>
          <a:p>
            <a:pPr marL="285750" indent="-285750">
              <a:buFont typeface="Arial" panose="020B0604020202020204" pitchFamily="34" charset="0"/>
              <a:buChar char="•"/>
            </a:pPr>
            <a:r>
              <a:rPr lang="en-GB" dirty="0"/>
              <a:t>Names beginning and ending with two underscores are special.</a:t>
            </a:r>
          </a:p>
          <a:p>
            <a:pPr marL="971550" lvl="1" indent="-285750"/>
            <a:r>
              <a:rPr lang="en-GB" b="1" dirty="0">
                <a:solidFill>
                  <a:schemeClr val="accent4"/>
                </a:solidFill>
              </a:rPr>
              <a:t>__</a:t>
            </a:r>
            <a:r>
              <a:rPr lang="en-GB" b="1" dirty="0" err="1">
                <a:solidFill>
                  <a:schemeClr val="accent4"/>
                </a:solidFill>
              </a:rPr>
              <a:t>itsakindamagic</a:t>
            </a:r>
            <a:r>
              <a:rPr lang="en-GB" b="1" dirty="0">
                <a:solidFill>
                  <a:schemeClr val="accent4"/>
                </a:solidFill>
              </a:rPr>
              <a:t>__</a:t>
            </a:r>
          </a:p>
          <a:p>
            <a:pPr marL="285750" indent="-285750">
              <a:buFont typeface="Arial" panose="020B0604020202020204" pitchFamily="34" charset="0"/>
              <a:buChar char="•"/>
            </a:pPr>
            <a:r>
              <a:rPr lang="en-GB" dirty="0"/>
              <a:t>The character </a:t>
            </a:r>
            <a:r>
              <a:rPr lang="en-GB" b="1" dirty="0"/>
              <a:t>_</a:t>
            </a:r>
            <a:r>
              <a:rPr lang="en-GB" dirty="0"/>
              <a:t> represents the result of the previous command.</a:t>
            </a:r>
          </a:p>
          <a:p>
            <a:endParaRPr lang="en-GB" dirty="0"/>
          </a:p>
        </p:txBody>
      </p:sp>
      <p:sp>
        <p:nvSpPr>
          <p:cNvPr id="4" name="Slide Number Placeholder 3">
            <a:extLst>
              <a:ext uri="{FF2B5EF4-FFF2-40B4-BE49-F238E27FC236}">
                <a16:creationId xmlns:a16="http://schemas.microsoft.com/office/drawing/2014/main" id="{E6D7AB1F-245F-CFB9-3408-623FFB550607}"/>
              </a:ext>
            </a:extLst>
          </p:cNvPr>
          <p:cNvSpPr>
            <a:spLocks noGrp="1"/>
          </p:cNvSpPr>
          <p:nvPr>
            <p:ph type="sldNum" sz="quarter" idx="12"/>
          </p:nvPr>
        </p:nvSpPr>
        <p:spPr/>
        <p:txBody>
          <a:bodyPr/>
          <a:lstStyle/>
          <a:p>
            <a:fld id="{F3469444-D02B-D446-9CF8-19DEDDE073D1}" type="slidenum">
              <a:rPr lang="en-US" smtClean="0"/>
              <a:pPr/>
              <a:t>6</a:t>
            </a:fld>
            <a:endParaRPr lang="en-US" dirty="0"/>
          </a:p>
        </p:txBody>
      </p:sp>
    </p:spTree>
    <p:extLst>
      <p:ext uri="{BB962C8B-B14F-4D97-AF65-F5344CB8AC3E}">
        <p14:creationId xmlns:p14="http://schemas.microsoft.com/office/powerpoint/2010/main" val="658670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1633C-E7C2-7D3F-087C-375DD4B39869}"/>
              </a:ext>
            </a:extLst>
          </p:cNvPr>
          <p:cNvSpPr>
            <a:spLocks noGrp="1"/>
          </p:cNvSpPr>
          <p:nvPr>
            <p:ph type="ctrTitle"/>
          </p:nvPr>
        </p:nvSpPr>
        <p:spPr/>
        <p:txBody>
          <a:bodyPr/>
          <a:lstStyle/>
          <a:p>
            <a:r>
              <a:rPr lang="en-GB" dirty="0"/>
              <a:t>Type Specific Methods </a:t>
            </a:r>
          </a:p>
        </p:txBody>
      </p:sp>
      <p:sp>
        <p:nvSpPr>
          <p:cNvPr id="3" name="Text Placeholder 2">
            <a:extLst>
              <a:ext uri="{FF2B5EF4-FFF2-40B4-BE49-F238E27FC236}">
                <a16:creationId xmlns:a16="http://schemas.microsoft.com/office/drawing/2014/main" id="{6F765B05-B1EE-B3C5-4794-A14101526BE2}"/>
              </a:ext>
            </a:extLst>
          </p:cNvPr>
          <p:cNvSpPr>
            <a:spLocks noGrp="1"/>
          </p:cNvSpPr>
          <p:nvPr>
            <p:ph type="body" sz="quarter" idx="14"/>
          </p:nvPr>
        </p:nvSpPr>
        <p:spPr/>
        <p:txBody>
          <a:bodyPr/>
          <a:lstStyle/>
          <a:p>
            <a:r>
              <a:rPr lang="en-GB" b="1" dirty="0"/>
              <a:t>Actions on objects are done by calling methods</a:t>
            </a:r>
          </a:p>
          <a:p>
            <a:pPr marL="285750" indent="-285750">
              <a:buFont typeface="Arial" panose="020B0604020202020204" pitchFamily="34" charset="0"/>
              <a:buChar char="•"/>
            </a:pPr>
            <a:r>
              <a:rPr lang="en-GB" dirty="0"/>
              <a:t>A method is implemented as a function - a named code block.</a:t>
            </a:r>
          </a:p>
          <a:p>
            <a:pPr marL="285750" indent="-285750">
              <a:buFont typeface="Arial" panose="020B0604020202020204" pitchFamily="34" charset="0"/>
              <a:buChar char="•"/>
            </a:pPr>
            <a:r>
              <a:rPr lang="en-GB" dirty="0"/>
              <a:t>Objects can be variables (e.g. </a:t>
            </a:r>
            <a:r>
              <a:rPr lang="en-GB" dirty="0" err="1"/>
              <a:t>my_var</a:t>
            </a:r>
            <a:r>
              <a:rPr lang="en-GB" dirty="0"/>
              <a:t>) or literals (e.g. “hello world”).</a:t>
            </a:r>
          </a:p>
          <a:p>
            <a:endParaRPr lang="en-GB" dirty="0"/>
          </a:p>
          <a:p>
            <a:r>
              <a:rPr lang="en-GB" b="1" dirty="0"/>
              <a:t>Which methods may be used?</a:t>
            </a:r>
          </a:p>
          <a:p>
            <a:pPr marL="285750" indent="-285750">
              <a:buFont typeface="Arial" panose="020B0604020202020204" pitchFamily="34" charset="0"/>
              <a:buChar char="•"/>
            </a:pPr>
            <a:r>
              <a:rPr lang="en-GB" dirty="0"/>
              <a:t>Depends on the Class (type) of the object.</a:t>
            </a:r>
          </a:p>
          <a:p>
            <a:pPr marL="285750" indent="-285750">
              <a:buFont typeface="Arial" panose="020B0604020202020204" pitchFamily="34" charset="0"/>
              <a:buChar char="•"/>
            </a:pPr>
            <a:r>
              <a:rPr lang="en-GB" dirty="0" err="1"/>
              <a:t>dir</a:t>
            </a:r>
            <a:r>
              <a:rPr lang="en-GB" dirty="0"/>
              <a:t>(object) lists the methods available.</a:t>
            </a:r>
          </a:p>
          <a:p>
            <a:pPr marL="285750" indent="-285750">
              <a:buFont typeface="Arial" panose="020B0604020202020204" pitchFamily="34" charset="0"/>
              <a:buChar char="•"/>
            </a:pPr>
            <a:r>
              <a:rPr lang="en-GB" dirty="0"/>
              <a:t>help(</a:t>
            </a:r>
            <a:r>
              <a:rPr lang="en-GB" dirty="0" err="1"/>
              <a:t>class.method</a:t>
            </a:r>
            <a:r>
              <a:rPr lang="en-GB" dirty="0"/>
              <a:t>) for help on specific method.</a:t>
            </a:r>
          </a:p>
          <a:p>
            <a:r>
              <a:rPr lang="en-GB" b="1" dirty="0"/>
              <a:t>Examples:</a:t>
            </a:r>
          </a:p>
          <a:p>
            <a:endParaRPr lang="en-GB" dirty="0"/>
          </a:p>
        </p:txBody>
      </p:sp>
      <p:sp>
        <p:nvSpPr>
          <p:cNvPr id="4" name="Slide Number Placeholder 3">
            <a:extLst>
              <a:ext uri="{FF2B5EF4-FFF2-40B4-BE49-F238E27FC236}">
                <a16:creationId xmlns:a16="http://schemas.microsoft.com/office/drawing/2014/main" id="{8951234B-F7E0-A200-6F42-67F1A45CDECF}"/>
              </a:ext>
            </a:extLst>
          </p:cNvPr>
          <p:cNvSpPr>
            <a:spLocks noGrp="1"/>
          </p:cNvSpPr>
          <p:nvPr>
            <p:ph type="sldNum" sz="quarter" idx="12"/>
          </p:nvPr>
        </p:nvSpPr>
        <p:spPr/>
        <p:txBody>
          <a:bodyPr/>
          <a:lstStyle/>
          <a:p>
            <a:fld id="{F3469444-D02B-D446-9CF8-19DEDDE073D1}" type="slidenum">
              <a:rPr lang="en-US" smtClean="0"/>
              <a:pPr/>
              <a:t>7</a:t>
            </a:fld>
            <a:endParaRPr lang="en-US" dirty="0"/>
          </a:p>
        </p:txBody>
      </p:sp>
      <p:sp>
        <p:nvSpPr>
          <p:cNvPr id="5" name="Rectangle 4">
            <a:extLst>
              <a:ext uri="{FF2B5EF4-FFF2-40B4-BE49-F238E27FC236}">
                <a16:creationId xmlns:a16="http://schemas.microsoft.com/office/drawing/2014/main" id="{9DE61012-4037-2529-52E0-6596B68CDF0A}"/>
              </a:ext>
            </a:extLst>
          </p:cNvPr>
          <p:cNvSpPr>
            <a:spLocks noChangeArrowheads="1"/>
          </p:cNvSpPr>
          <p:nvPr/>
        </p:nvSpPr>
        <p:spPr bwMode="auto">
          <a:xfrm>
            <a:off x="843074" y="2909520"/>
            <a:ext cx="3993086" cy="369332"/>
          </a:xfrm>
          <a:prstGeom prst="rect">
            <a:avLst/>
          </a:prstGeom>
          <a:solidFill>
            <a:schemeClr val="tx1"/>
          </a:solidFill>
        </p:spPr>
        <p:txBody>
          <a:bodyPr wrap="square" rtlCol="0">
            <a:spAutoFit/>
          </a:bodyPr>
          <a:lstStyle/>
          <a:p>
            <a:r>
              <a:rPr lang="fr-FR" altLang="en-US" dirty="0" err="1">
                <a:solidFill>
                  <a:schemeClr val="bg1"/>
                </a:solidFill>
                <a:latin typeface="Consolas" panose="020B0609020204030204" pitchFamily="49" charset="0"/>
                <a:cs typeface="Consolas" panose="020B0609020204030204" pitchFamily="49" charset="0"/>
              </a:rPr>
              <a:t>object.method</a:t>
            </a:r>
            <a:r>
              <a:rPr lang="fr-FR" altLang="en-US" dirty="0">
                <a:solidFill>
                  <a:schemeClr val="bg1"/>
                </a:solidFill>
                <a:latin typeface="Consolas" panose="020B0609020204030204" pitchFamily="49" charset="0"/>
                <a:cs typeface="Consolas" panose="020B0609020204030204" pitchFamily="49" charset="0"/>
              </a:rPr>
              <a:t>([arg1[,arg2…]])</a:t>
            </a:r>
          </a:p>
        </p:txBody>
      </p:sp>
      <p:sp>
        <p:nvSpPr>
          <p:cNvPr id="6" name="Rectangle 5">
            <a:extLst>
              <a:ext uri="{FF2B5EF4-FFF2-40B4-BE49-F238E27FC236}">
                <a16:creationId xmlns:a16="http://schemas.microsoft.com/office/drawing/2014/main" id="{3EB43089-DBDB-BB7A-F6A5-7655F4DC35C8}"/>
              </a:ext>
            </a:extLst>
          </p:cNvPr>
          <p:cNvSpPr>
            <a:spLocks noChangeArrowheads="1"/>
          </p:cNvSpPr>
          <p:nvPr/>
        </p:nvSpPr>
        <p:spPr bwMode="auto">
          <a:xfrm>
            <a:off x="843074" y="5286960"/>
            <a:ext cx="4755086" cy="923330"/>
          </a:xfrm>
          <a:prstGeom prst="rect">
            <a:avLst/>
          </a:prstGeom>
          <a:solidFill>
            <a:schemeClr val="tx1"/>
          </a:solidFill>
        </p:spPr>
        <p:txBody>
          <a:bodyPr wrap="square" rtlCol="0">
            <a:spAutoFit/>
          </a:bodyPr>
          <a:lstStyle/>
          <a:p>
            <a:r>
              <a:rPr lang="fr-FR" altLang="en-US" dirty="0" err="1">
                <a:solidFill>
                  <a:schemeClr val="bg1"/>
                </a:solidFill>
                <a:latin typeface="Consolas" panose="020B0609020204030204" pitchFamily="49" charset="0"/>
                <a:cs typeface="Consolas" panose="020B0609020204030204" pitchFamily="49" charset="0"/>
              </a:rPr>
              <a:t>name.</a:t>
            </a:r>
            <a:r>
              <a:rPr lang="fr-FR" altLang="en-US" dirty="0" err="1">
                <a:solidFill>
                  <a:schemeClr val="accent6"/>
                </a:solidFill>
                <a:latin typeface="Consolas" panose="020B0609020204030204" pitchFamily="49" charset="0"/>
                <a:cs typeface="Consolas" panose="020B0609020204030204" pitchFamily="49" charset="0"/>
              </a:rPr>
              <a:t>upper</a:t>
            </a:r>
            <a:r>
              <a:rPr lang="fr-FR" altLang="en-US" dirty="0">
                <a:solidFill>
                  <a:schemeClr val="bg1"/>
                </a:solidFill>
                <a:latin typeface="Consolas" panose="020B0609020204030204" pitchFamily="49" charset="0"/>
                <a:cs typeface="Consolas" panose="020B0609020204030204" pitchFamily="49" charset="0"/>
              </a:rPr>
              <a:t>()		</a:t>
            </a:r>
            <a:r>
              <a:rPr lang="fr-FR" altLang="en-US" dirty="0" err="1">
                <a:solidFill>
                  <a:schemeClr val="bg1"/>
                </a:solidFill>
                <a:latin typeface="Consolas" panose="020B0609020204030204" pitchFamily="49" charset="0"/>
                <a:cs typeface="Consolas" panose="020B0609020204030204" pitchFamily="49" charset="0"/>
              </a:rPr>
              <a:t>names.</a:t>
            </a:r>
            <a:r>
              <a:rPr lang="fr-FR" altLang="en-US" dirty="0" err="1">
                <a:solidFill>
                  <a:schemeClr val="accent6"/>
                </a:solidFill>
                <a:latin typeface="Consolas" panose="020B0609020204030204" pitchFamily="49" charset="0"/>
                <a:cs typeface="Consolas" panose="020B0609020204030204" pitchFamily="49" charset="0"/>
              </a:rPr>
              <a:t>pop</a:t>
            </a:r>
            <a:r>
              <a:rPr lang="fr-FR" altLang="en-US" dirty="0">
                <a:solidFill>
                  <a:schemeClr val="bg1"/>
                </a:solidFill>
                <a:latin typeface="Consolas" panose="020B0609020204030204" pitchFamily="49" charset="0"/>
                <a:cs typeface="Consolas" panose="020B0609020204030204" pitchFamily="49" charset="0"/>
              </a:rPr>
              <a:t>()</a:t>
            </a:r>
          </a:p>
          <a:p>
            <a:r>
              <a:rPr lang="fr-FR" altLang="en-US" dirty="0" err="1">
                <a:solidFill>
                  <a:schemeClr val="bg1"/>
                </a:solidFill>
                <a:latin typeface="Consolas" panose="020B0609020204030204" pitchFamily="49" charset="0"/>
                <a:cs typeface="Consolas" panose="020B0609020204030204" pitchFamily="49" charset="0"/>
              </a:rPr>
              <a:t>name.</a:t>
            </a:r>
            <a:r>
              <a:rPr lang="fr-FR" altLang="en-US" dirty="0" err="1">
                <a:solidFill>
                  <a:schemeClr val="accent6"/>
                </a:solidFill>
                <a:latin typeface="Consolas" panose="020B0609020204030204" pitchFamily="49" charset="0"/>
                <a:cs typeface="Consolas" panose="020B0609020204030204" pitchFamily="49" charset="0"/>
              </a:rPr>
              <a:t>isupper</a:t>
            </a:r>
            <a:r>
              <a:rPr lang="fr-FR" altLang="en-US" dirty="0">
                <a:solidFill>
                  <a:schemeClr val="bg1"/>
                </a:solidFill>
                <a:latin typeface="Consolas" panose="020B0609020204030204" pitchFamily="49" charset="0"/>
                <a:cs typeface="Consolas" panose="020B0609020204030204" pitchFamily="49" charset="0"/>
              </a:rPr>
              <a:t>()		</a:t>
            </a:r>
            <a:r>
              <a:rPr lang="fr-FR" altLang="en-US" dirty="0" err="1">
                <a:solidFill>
                  <a:schemeClr val="bg1"/>
                </a:solidFill>
                <a:latin typeface="Consolas" panose="020B0609020204030204" pitchFamily="49" charset="0"/>
                <a:cs typeface="Consolas" panose="020B0609020204030204" pitchFamily="49" charset="0"/>
              </a:rPr>
              <a:t>mydict.</a:t>
            </a:r>
            <a:r>
              <a:rPr lang="fr-FR" altLang="en-US" dirty="0" err="1">
                <a:solidFill>
                  <a:schemeClr val="accent6"/>
                </a:solidFill>
                <a:latin typeface="Consolas" panose="020B0609020204030204" pitchFamily="49" charset="0"/>
                <a:cs typeface="Consolas" panose="020B0609020204030204" pitchFamily="49" charset="0"/>
              </a:rPr>
              <a:t>keys</a:t>
            </a:r>
            <a:r>
              <a:rPr lang="fr-FR" altLang="en-US" dirty="0">
                <a:solidFill>
                  <a:schemeClr val="bg1"/>
                </a:solidFill>
                <a:latin typeface="Consolas" panose="020B0609020204030204" pitchFamily="49" charset="0"/>
                <a:cs typeface="Consolas" panose="020B0609020204030204" pitchFamily="49" charset="0"/>
              </a:rPr>
              <a:t>()</a:t>
            </a:r>
          </a:p>
          <a:p>
            <a:r>
              <a:rPr lang="fr-FR" altLang="en-US" dirty="0" err="1">
                <a:solidFill>
                  <a:schemeClr val="bg1"/>
                </a:solidFill>
                <a:latin typeface="Consolas" panose="020B0609020204030204" pitchFamily="49" charset="0"/>
                <a:cs typeface="Consolas" panose="020B0609020204030204" pitchFamily="49" charset="0"/>
              </a:rPr>
              <a:t>names.</a:t>
            </a:r>
            <a:r>
              <a:rPr lang="fr-FR" altLang="en-US" dirty="0" err="1">
                <a:solidFill>
                  <a:schemeClr val="accent6"/>
                </a:solidFill>
                <a:latin typeface="Consolas" panose="020B0609020204030204" pitchFamily="49" charset="0"/>
                <a:cs typeface="Consolas" panose="020B0609020204030204" pitchFamily="49" charset="0"/>
              </a:rPr>
              <a:t>count</a:t>
            </a:r>
            <a:r>
              <a:rPr lang="fr-FR" altLang="en-US" dirty="0">
                <a:solidFill>
                  <a:schemeClr val="bg1"/>
                </a:solidFill>
                <a:latin typeface="Consolas" panose="020B0609020204030204" pitchFamily="49" charset="0"/>
                <a:cs typeface="Consolas" panose="020B0609020204030204" pitchFamily="49" charset="0"/>
              </a:rPr>
              <a:t>()		</a:t>
            </a:r>
            <a:r>
              <a:rPr lang="fr-FR" altLang="en-US" dirty="0" err="1">
                <a:solidFill>
                  <a:schemeClr val="bg1"/>
                </a:solidFill>
                <a:latin typeface="Consolas" panose="020B0609020204030204" pitchFamily="49" charset="0"/>
                <a:cs typeface="Consolas" panose="020B0609020204030204" pitchFamily="49" charset="0"/>
              </a:rPr>
              <a:t>myfile.</a:t>
            </a:r>
            <a:r>
              <a:rPr lang="fr-FR" altLang="en-US" dirty="0" err="1">
                <a:solidFill>
                  <a:schemeClr val="accent6"/>
                </a:solidFill>
                <a:latin typeface="Consolas" panose="020B0609020204030204" pitchFamily="49" charset="0"/>
                <a:cs typeface="Consolas" panose="020B0609020204030204" pitchFamily="49" charset="0"/>
              </a:rPr>
              <a:t>flush</a:t>
            </a:r>
            <a:r>
              <a:rPr lang="fr-FR" altLang="en-US" dirty="0">
                <a:solidFill>
                  <a:schemeClr val="bg1"/>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832605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641AD8-B351-C2D8-4F3A-02732CDF2A5D}"/>
              </a:ext>
            </a:extLst>
          </p:cNvPr>
          <p:cNvSpPr>
            <a:spLocks noGrp="1"/>
          </p:cNvSpPr>
          <p:nvPr>
            <p:ph type="ctrTitle"/>
          </p:nvPr>
        </p:nvSpPr>
        <p:spPr/>
        <p:txBody>
          <a:bodyPr/>
          <a:lstStyle/>
          <a:p>
            <a:r>
              <a:rPr lang="en-GB" dirty="0"/>
              <a:t>Operators and Type</a:t>
            </a:r>
          </a:p>
        </p:txBody>
      </p:sp>
      <p:sp>
        <p:nvSpPr>
          <p:cNvPr id="6" name="Text Placeholder 5">
            <a:extLst>
              <a:ext uri="{FF2B5EF4-FFF2-40B4-BE49-F238E27FC236}">
                <a16:creationId xmlns:a16="http://schemas.microsoft.com/office/drawing/2014/main" id="{134EDFBF-00CE-83E3-574D-A36E07667736}"/>
              </a:ext>
            </a:extLst>
          </p:cNvPr>
          <p:cNvSpPr>
            <a:spLocks noGrp="1"/>
          </p:cNvSpPr>
          <p:nvPr>
            <p:ph type="body" sz="quarter" idx="14"/>
          </p:nvPr>
        </p:nvSpPr>
        <p:spPr/>
        <p:txBody>
          <a:bodyPr/>
          <a:lstStyle/>
          <a:p>
            <a:r>
              <a:rPr lang="en-GB" b="1" dirty="0"/>
              <a:t>An operator carries out an operation on an object</a:t>
            </a:r>
          </a:p>
          <a:p>
            <a:pPr marL="285750" indent="-285750">
              <a:buFont typeface="Arial" panose="020B0604020202020204" pitchFamily="34" charset="0"/>
              <a:buChar char="•"/>
            </a:pPr>
            <a:r>
              <a:rPr lang="en-GB" dirty="0"/>
              <a:t>Produces a result which does not (usually) alter the object.</a:t>
            </a:r>
          </a:p>
          <a:p>
            <a:pPr marL="285750" indent="-285750">
              <a:buFont typeface="Arial" panose="020B0604020202020204" pitchFamily="34" charset="0"/>
              <a:buChar char="•"/>
            </a:pPr>
            <a:r>
              <a:rPr lang="en-GB" dirty="0"/>
              <a:t>The operation depends on the Class (type) of the object.</a:t>
            </a:r>
          </a:p>
          <a:p>
            <a:pPr marL="285750" indent="-285750">
              <a:buFont typeface="Arial" panose="020B0604020202020204" pitchFamily="34" charset="0"/>
              <a:buChar char="•"/>
            </a:pPr>
            <a:r>
              <a:rPr lang="en-GB" dirty="0"/>
              <a:t>List the Class using the type built-in function.</a:t>
            </a:r>
          </a:p>
          <a:p>
            <a:endParaRPr lang="en-GB" dirty="0"/>
          </a:p>
          <a:p>
            <a:endParaRPr lang="en-GB" dirty="0"/>
          </a:p>
          <a:p>
            <a:endParaRPr lang="en-GB" dirty="0"/>
          </a:p>
          <a:p>
            <a:endParaRPr lang="en-GB" dirty="0"/>
          </a:p>
          <a:p>
            <a:endParaRPr lang="en-GB" dirty="0"/>
          </a:p>
          <a:p>
            <a:endParaRPr lang="en-GB" dirty="0"/>
          </a:p>
          <a:p>
            <a:pPr marL="285750" indent="-285750">
              <a:buFont typeface="Arial" panose="020B0604020202020204" pitchFamily="34" charset="0"/>
              <a:buChar char="•"/>
            </a:pPr>
            <a:r>
              <a:rPr lang="en-GB" dirty="0"/>
              <a:t>A list of Python operators is given after the chapter summary.</a:t>
            </a:r>
          </a:p>
          <a:p>
            <a:endParaRPr lang="en-GB" dirty="0"/>
          </a:p>
        </p:txBody>
      </p:sp>
      <p:sp>
        <p:nvSpPr>
          <p:cNvPr id="4" name="Slide Number Placeholder 3">
            <a:extLst>
              <a:ext uri="{FF2B5EF4-FFF2-40B4-BE49-F238E27FC236}">
                <a16:creationId xmlns:a16="http://schemas.microsoft.com/office/drawing/2014/main" id="{495F9356-6AA5-4239-42A9-D141550D9DD3}"/>
              </a:ext>
            </a:extLst>
          </p:cNvPr>
          <p:cNvSpPr>
            <a:spLocks noGrp="1"/>
          </p:cNvSpPr>
          <p:nvPr>
            <p:ph type="sldNum" sz="quarter" idx="12"/>
          </p:nvPr>
        </p:nvSpPr>
        <p:spPr/>
        <p:txBody>
          <a:bodyPr/>
          <a:lstStyle/>
          <a:p>
            <a:fld id="{F3469444-D02B-D446-9CF8-19DEDDE073D1}" type="slidenum">
              <a:rPr lang="en-US" smtClean="0"/>
              <a:pPr/>
              <a:t>8</a:t>
            </a:fld>
            <a:endParaRPr lang="en-US" dirty="0"/>
          </a:p>
        </p:txBody>
      </p:sp>
      <p:sp>
        <p:nvSpPr>
          <p:cNvPr id="8" name="Rectangle 7">
            <a:extLst>
              <a:ext uri="{FF2B5EF4-FFF2-40B4-BE49-F238E27FC236}">
                <a16:creationId xmlns:a16="http://schemas.microsoft.com/office/drawing/2014/main" id="{E1149F18-5592-DB3A-1BA2-8DEC30BB9A09}"/>
              </a:ext>
            </a:extLst>
          </p:cNvPr>
          <p:cNvSpPr>
            <a:spLocks noChangeArrowheads="1"/>
          </p:cNvSpPr>
          <p:nvPr/>
        </p:nvSpPr>
        <p:spPr bwMode="auto">
          <a:xfrm>
            <a:off x="1828594" y="3262530"/>
            <a:ext cx="2347166" cy="2446824"/>
          </a:xfrm>
          <a:prstGeom prst="rect">
            <a:avLst/>
          </a:prstGeom>
          <a:solidFill>
            <a:schemeClr val="tx1"/>
          </a:solidFill>
        </p:spPr>
        <p:txBody>
          <a:bodyPr wrap="square" rtlCol="0">
            <a:spAutoFit/>
          </a:bodyPr>
          <a:lstStyle/>
          <a:p>
            <a:r>
              <a:rPr lang="en-GB" altLang="en-US" sz="1700" dirty="0">
                <a:solidFill>
                  <a:schemeClr val="bg1"/>
                </a:solidFill>
                <a:latin typeface="Consolas" panose="020B0609020204030204" pitchFamily="49" charset="0"/>
                <a:cs typeface="Consolas" panose="020B0609020204030204" pitchFamily="49" charset="0"/>
              </a:rPr>
              <a:t>a = 42</a:t>
            </a:r>
          </a:p>
          <a:p>
            <a:r>
              <a:rPr lang="en-GB" altLang="en-US" sz="1700" dirty="0">
                <a:solidFill>
                  <a:schemeClr val="bg1"/>
                </a:solidFill>
                <a:latin typeface="Consolas" panose="020B0609020204030204" pitchFamily="49" charset="0"/>
                <a:cs typeface="Consolas" panose="020B0609020204030204" pitchFamily="49" charset="0"/>
              </a:rPr>
              <a:t>b = 9</a:t>
            </a:r>
          </a:p>
          <a:p>
            <a:r>
              <a:rPr lang="en-GB" altLang="en-US" sz="1700" dirty="0">
                <a:solidFill>
                  <a:schemeClr val="bg1"/>
                </a:solidFill>
                <a:latin typeface="Consolas" panose="020B0609020204030204" pitchFamily="49" charset="0"/>
                <a:cs typeface="Consolas" panose="020B0609020204030204" pitchFamily="49" charset="0"/>
              </a:rPr>
              <a:t>print(a + b)</a:t>
            </a:r>
          </a:p>
          <a:p>
            <a:r>
              <a:rPr lang="en-GB" altLang="en-US" sz="1700" dirty="0">
                <a:solidFill>
                  <a:schemeClr val="bg1"/>
                </a:solidFill>
                <a:latin typeface="Consolas" panose="020B0609020204030204" pitchFamily="49" charset="0"/>
                <a:cs typeface="Consolas" panose="020B0609020204030204" pitchFamily="49" charset="0"/>
              </a:rPr>
              <a:t>print(type(a))</a:t>
            </a:r>
          </a:p>
          <a:p>
            <a:endParaRPr lang="en-GB" altLang="en-US" sz="1700" dirty="0">
              <a:solidFill>
                <a:schemeClr val="bg1"/>
              </a:solidFill>
              <a:latin typeface="Consolas" panose="020B0609020204030204" pitchFamily="49" charset="0"/>
              <a:cs typeface="Consolas" panose="020B0609020204030204" pitchFamily="49" charset="0"/>
            </a:endParaRPr>
          </a:p>
          <a:p>
            <a:r>
              <a:rPr lang="en-GB" altLang="en-US" sz="1700" dirty="0">
                <a:solidFill>
                  <a:schemeClr val="bg1"/>
                </a:solidFill>
                <a:latin typeface="Consolas" panose="020B0609020204030204" pitchFamily="49" charset="0"/>
                <a:cs typeface="Consolas" panose="020B0609020204030204" pitchFamily="49" charset="0"/>
              </a:rPr>
              <a:t>a = 'Hello '</a:t>
            </a:r>
          </a:p>
          <a:p>
            <a:r>
              <a:rPr lang="en-GB" altLang="en-US" sz="1700" dirty="0">
                <a:solidFill>
                  <a:schemeClr val="bg1"/>
                </a:solidFill>
                <a:latin typeface="Consolas" panose="020B0609020204030204" pitchFamily="49" charset="0"/>
                <a:cs typeface="Consolas" panose="020B0609020204030204" pitchFamily="49" charset="0"/>
              </a:rPr>
              <a:t>b = 'World!'</a:t>
            </a:r>
          </a:p>
          <a:p>
            <a:r>
              <a:rPr lang="en-GB" altLang="en-US" sz="1700" dirty="0">
                <a:solidFill>
                  <a:schemeClr val="bg1"/>
                </a:solidFill>
                <a:latin typeface="Consolas" panose="020B0609020204030204" pitchFamily="49" charset="0"/>
                <a:cs typeface="Consolas" panose="020B0609020204030204" pitchFamily="49" charset="0"/>
              </a:rPr>
              <a:t>print(a + b)</a:t>
            </a:r>
          </a:p>
          <a:p>
            <a:r>
              <a:rPr lang="en-GB" altLang="en-US" sz="1700" dirty="0">
                <a:solidFill>
                  <a:schemeClr val="bg1"/>
                </a:solidFill>
                <a:latin typeface="Consolas" panose="020B0609020204030204" pitchFamily="49" charset="0"/>
                <a:cs typeface="Consolas" panose="020B0609020204030204" pitchFamily="49" charset="0"/>
              </a:rPr>
              <a:t>print(type(a))</a:t>
            </a:r>
          </a:p>
        </p:txBody>
      </p:sp>
      <p:sp>
        <p:nvSpPr>
          <p:cNvPr id="9" name="TextBox 8">
            <a:extLst>
              <a:ext uri="{FF2B5EF4-FFF2-40B4-BE49-F238E27FC236}">
                <a16:creationId xmlns:a16="http://schemas.microsoft.com/office/drawing/2014/main" id="{4929708C-8FE8-0ED3-0943-36E3DC5C37E0}"/>
              </a:ext>
            </a:extLst>
          </p:cNvPr>
          <p:cNvSpPr txBox="1"/>
          <p:nvPr/>
        </p:nvSpPr>
        <p:spPr>
          <a:xfrm>
            <a:off x="5159989" y="3353117"/>
            <a:ext cx="2435077" cy="369332"/>
          </a:xfrm>
          <a:prstGeom prst="rect">
            <a:avLst/>
          </a:prstGeom>
          <a:solidFill>
            <a:schemeClr val="accent1">
              <a:lumMod val="40000"/>
              <a:lumOff val="60000"/>
            </a:schemeClr>
          </a:solidFill>
          <a:ln>
            <a:solidFill>
              <a:schemeClr val="accent1">
                <a:lumMod val="40000"/>
                <a:lumOff val="60000"/>
              </a:schemeClr>
            </a:solidFill>
          </a:ln>
        </p:spPr>
        <p:txBody>
          <a:bodyPr wrap="square" rtlCol="0">
            <a:spAutoFit/>
          </a:bodyPr>
          <a:lstStyle/>
          <a:p>
            <a:r>
              <a:rPr lang="en-GB" dirty="0"/>
              <a:t>a and b refer to integers</a:t>
            </a:r>
          </a:p>
        </p:txBody>
      </p:sp>
      <p:sp>
        <p:nvSpPr>
          <p:cNvPr id="10" name="TextBox 9">
            <a:extLst>
              <a:ext uri="{FF2B5EF4-FFF2-40B4-BE49-F238E27FC236}">
                <a16:creationId xmlns:a16="http://schemas.microsoft.com/office/drawing/2014/main" id="{2779BC39-CFCC-CECF-23EA-78268DFAD181}"/>
              </a:ext>
            </a:extLst>
          </p:cNvPr>
          <p:cNvSpPr txBox="1"/>
          <p:nvPr/>
        </p:nvSpPr>
        <p:spPr>
          <a:xfrm>
            <a:off x="5159989" y="4691763"/>
            <a:ext cx="2435077" cy="369332"/>
          </a:xfrm>
          <a:prstGeom prst="rect">
            <a:avLst/>
          </a:prstGeom>
          <a:solidFill>
            <a:schemeClr val="accent6">
              <a:lumMod val="40000"/>
              <a:lumOff val="60000"/>
            </a:schemeClr>
          </a:solidFill>
          <a:ln>
            <a:solidFill>
              <a:schemeClr val="accent6">
                <a:lumMod val="40000"/>
                <a:lumOff val="60000"/>
              </a:schemeClr>
            </a:solidFill>
          </a:ln>
        </p:spPr>
        <p:txBody>
          <a:bodyPr wrap="square" rtlCol="0">
            <a:spAutoFit/>
          </a:bodyPr>
          <a:lstStyle/>
          <a:p>
            <a:r>
              <a:rPr lang="en-GB" dirty="0"/>
              <a:t>a and b are now strings</a:t>
            </a:r>
          </a:p>
        </p:txBody>
      </p:sp>
      <p:sp>
        <p:nvSpPr>
          <p:cNvPr id="12" name="Line 11">
            <a:extLst>
              <a:ext uri="{FF2B5EF4-FFF2-40B4-BE49-F238E27FC236}">
                <a16:creationId xmlns:a16="http://schemas.microsoft.com/office/drawing/2014/main" id="{48C3C0C7-84EA-E4D8-005F-C84F9848C2AA}"/>
              </a:ext>
            </a:extLst>
          </p:cNvPr>
          <p:cNvSpPr>
            <a:spLocks noChangeShapeType="1"/>
          </p:cNvSpPr>
          <p:nvPr/>
        </p:nvSpPr>
        <p:spPr bwMode="auto">
          <a:xfrm flipH="1" flipV="1">
            <a:off x="2724913" y="3528405"/>
            <a:ext cx="2435078" cy="9378"/>
          </a:xfrm>
          <a:prstGeom prst="line">
            <a:avLst/>
          </a:prstGeom>
          <a:noFill/>
          <a:ln w="19050">
            <a:solidFill>
              <a:schemeClr val="accent1"/>
            </a:solidFill>
            <a:round/>
            <a:headEnd/>
            <a:tailEnd type="triangle" w="med" len="med"/>
          </a:ln>
          <a:extLst>
            <a:ext uri="{909E8E84-426E-40dd-AFC4-6F175D3DCCD1}">
              <a14:hiddenFill xmlns="" xmlns:a14="http://schemas.microsoft.com/office/drawing/2010/main">
                <a:noFill/>
              </a14:hiddenFill>
            </a:ext>
          </a:extLst>
        </p:spPr>
        <p:txBody>
          <a:bodyPr wrap="square">
            <a:spAutoFit/>
          </a:bodyPr>
          <a:lstStyle/>
          <a:p>
            <a:endParaRPr lang="en-GB" dirty="0"/>
          </a:p>
        </p:txBody>
      </p:sp>
      <p:sp>
        <p:nvSpPr>
          <p:cNvPr id="13" name="Rectangle: Rounded Corners 12">
            <a:extLst>
              <a:ext uri="{FF2B5EF4-FFF2-40B4-BE49-F238E27FC236}">
                <a16:creationId xmlns:a16="http://schemas.microsoft.com/office/drawing/2014/main" id="{8BC9075F-1D0A-C42E-7FE3-5F66988357A8}"/>
              </a:ext>
            </a:extLst>
          </p:cNvPr>
          <p:cNvSpPr/>
          <p:nvPr/>
        </p:nvSpPr>
        <p:spPr>
          <a:xfrm>
            <a:off x="1901953" y="4614672"/>
            <a:ext cx="1572767" cy="516043"/>
          </a:xfrm>
          <a:prstGeom prst="roundRect">
            <a:avLst/>
          </a:prstGeom>
          <a:noFill/>
          <a:ln w="254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Line 11">
            <a:extLst>
              <a:ext uri="{FF2B5EF4-FFF2-40B4-BE49-F238E27FC236}">
                <a16:creationId xmlns:a16="http://schemas.microsoft.com/office/drawing/2014/main" id="{6DD67838-1FD3-68C3-6500-2231A57883B3}"/>
              </a:ext>
            </a:extLst>
          </p:cNvPr>
          <p:cNvSpPr>
            <a:spLocks noChangeShapeType="1"/>
          </p:cNvSpPr>
          <p:nvPr/>
        </p:nvSpPr>
        <p:spPr bwMode="auto">
          <a:xfrm flipH="1" flipV="1">
            <a:off x="3496259" y="4876429"/>
            <a:ext cx="1663730" cy="4237"/>
          </a:xfrm>
          <a:prstGeom prst="line">
            <a:avLst/>
          </a:prstGeom>
          <a:noFill/>
          <a:ln w="19050">
            <a:solidFill>
              <a:srgbClr val="FFFF00"/>
            </a:solidFill>
            <a:round/>
            <a:headEnd/>
            <a:tailEnd type="triangle" w="med" len="med"/>
          </a:ln>
          <a:extLst>
            <a:ext uri="{909E8E84-426E-40dd-AFC4-6F175D3DCCD1}">
              <a14:hiddenFill xmlns="" xmlns:a14="http://schemas.microsoft.com/office/drawing/2010/main">
                <a:noFill/>
              </a14:hiddenFill>
            </a:ext>
          </a:extLst>
        </p:spPr>
        <p:txBody>
          <a:bodyPr wrap="square">
            <a:spAutoFit/>
          </a:bodyPr>
          <a:lstStyle/>
          <a:p>
            <a:endParaRPr lang="en-GB" dirty="0"/>
          </a:p>
        </p:txBody>
      </p:sp>
      <p:sp>
        <p:nvSpPr>
          <p:cNvPr id="17" name="Rectangle: Rounded Corners 16">
            <a:extLst>
              <a:ext uri="{FF2B5EF4-FFF2-40B4-BE49-F238E27FC236}">
                <a16:creationId xmlns:a16="http://schemas.microsoft.com/office/drawing/2014/main" id="{650A0A2C-4FD3-66D7-FD55-E7BD5FA8F7F2}"/>
              </a:ext>
            </a:extLst>
          </p:cNvPr>
          <p:cNvSpPr/>
          <p:nvPr/>
        </p:nvSpPr>
        <p:spPr>
          <a:xfrm>
            <a:off x="1901953" y="3322320"/>
            <a:ext cx="822960" cy="495300"/>
          </a:xfrm>
          <a:prstGeom prst="round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146297F4-127C-ACFD-F446-7401C9DB8A5F}"/>
              </a:ext>
            </a:extLst>
          </p:cNvPr>
          <p:cNvSpPr txBox="1"/>
          <p:nvPr/>
        </p:nvSpPr>
        <p:spPr>
          <a:xfrm>
            <a:off x="5159989" y="3791712"/>
            <a:ext cx="1383051" cy="646331"/>
          </a:xfrm>
          <a:prstGeom prst="rect">
            <a:avLst/>
          </a:prstGeom>
          <a:solidFill>
            <a:schemeClr val="bg1"/>
          </a:solidFill>
          <a:ln>
            <a:solidFill>
              <a:schemeClr val="tx1"/>
            </a:solidFill>
          </a:ln>
        </p:spPr>
        <p:txBody>
          <a:bodyPr wrap="square" rtlCol="0">
            <a:spAutoFit/>
          </a:bodyPr>
          <a:lstStyle/>
          <a:p>
            <a:r>
              <a:rPr lang="en-GB" dirty="0"/>
              <a:t>51</a:t>
            </a:r>
          </a:p>
          <a:p>
            <a:r>
              <a:rPr lang="en-GB" dirty="0"/>
              <a:t>&lt;class 'int'&gt;</a:t>
            </a:r>
          </a:p>
        </p:txBody>
      </p:sp>
      <p:sp>
        <p:nvSpPr>
          <p:cNvPr id="19" name="TextBox 18">
            <a:extLst>
              <a:ext uri="{FF2B5EF4-FFF2-40B4-BE49-F238E27FC236}">
                <a16:creationId xmlns:a16="http://schemas.microsoft.com/office/drawing/2014/main" id="{6B5B97DE-6125-F6B7-E963-7C827B033DC4}"/>
              </a:ext>
            </a:extLst>
          </p:cNvPr>
          <p:cNvSpPr txBox="1"/>
          <p:nvPr/>
        </p:nvSpPr>
        <p:spPr>
          <a:xfrm>
            <a:off x="5175695" y="5061095"/>
            <a:ext cx="1367345" cy="646331"/>
          </a:xfrm>
          <a:prstGeom prst="rect">
            <a:avLst/>
          </a:prstGeom>
          <a:solidFill>
            <a:schemeClr val="bg1"/>
          </a:solidFill>
          <a:ln>
            <a:solidFill>
              <a:schemeClr val="tx1"/>
            </a:solidFill>
          </a:ln>
        </p:spPr>
        <p:txBody>
          <a:bodyPr wrap="square" rtlCol="0">
            <a:spAutoFit/>
          </a:bodyPr>
          <a:lstStyle/>
          <a:p>
            <a:r>
              <a:rPr lang="en-GB" dirty="0"/>
              <a:t>Hello World!</a:t>
            </a:r>
          </a:p>
          <a:p>
            <a:r>
              <a:rPr lang="en-GB" dirty="0"/>
              <a:t>&lt;class 'str'&gt;</a:t>
            </a:r>
          </a:p>
        </p:txBody>
      </p:sp>
      <p:sp>
        <p:nvSpPr>
          <p:cNvPr id="20" name="Line 11">
            <a:extLst>
              <a:ext uri="{FF2B5EF4-FFF2-40B4-BE49-F238E27FC236}">
                <a16:creationId xmlns:a16="http://schemas.microsoft.com/office/drawing/2014/main" id="{0381DE5D-9960-7133-F188-959AE9DACEB0}"/>
              </a:ext>
            </a:extLst>
          </p:cNvPr>
          <p:cNvSpPr>
            <a:spLocks noChangeShapeType="1"/>
          </p:cNvSpPr>
          <p:nvPr/>
        </p:nvSpPr>
        <p:spPr bwMode="auto">
          <a:xfrm>
            <a:off x="4175759" y="4160835"/>
            <a:ext cx="984229" cy="0"/>
          </a:xfrm>
          <a:prstGeom prst="line">
            <a:avLst/>
          </a:prstGeom>
          <a:noFill/>
          <a:ln w="19050">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spAutoFit/>
          </a:bodyPr>
          <a:lstStyle/>
          <a:p>
            <a:endParaRPr lang="en-GB" dirty="0"/>
          </a:p>
        </p:txBody>
      </p:sp>
      <p:sp>
        <p:nvSpPr>
          <p:cNvPr id="21" name="Line 11">
            <a:extLst>
              <a:ext uri="{FF2B5EF4-FFF2-40B4-BE49-F238E27FC236}">
                <a16:creationId xmlns:a16="http://schemas.microsoft.com/office/drawing/2014/main" id="{E21BE01D-721F-A866-AD93-7634D0E37C99}"/>
              </a:ext>
            </a:extLst>
          </p:cNvPr>
          <p:cNvSpPr>
            <a:spLocks noChangeShapeType="1"/>
          </p:cNvSpPr>
          <p:nvPr/>
        </p:nvSpPr>
        <p:spPr bwMode="auto">
          <a:xfrm>
            <a:off x="4175759" y="5416611"/>
            <a:ext cx="984229" cy="0"/>
          </a:xfrm>
          <a:prstGeom prst="line">
            <a:avLst/>
          </a:prstGeom>
          <a:noFill/>
          <a:ln w="19050">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spAutoFit/>
          </a:bodyPr>
          <a:lstStyle/>
          <a:p>
            <a:endParaRPr lang="en-GB" dirty="0"/>
          </a:p>
        </p:txBody>
      </p:sp>
    </p:spTree>
    <p:extLst>
      <p:ext uri="{BB962C8B-B14F-4D97-AF65-F5344CB8AC3E}">
        <p14:creationId xmlns:p14="http://schemas.microsoft.com/office/powerpoint/2010/main" val="530207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6">
            <a:extLst>
              <a:ext uri="{FF2B5EF4-FFF2-40B4-BE49-F238E27FC236}">
                <a16:creationId xmlns:a16="http://schemas.microsoft.com/office/drawing/2014/main" id="{B8688444-AA17-0532-3739-FE6AF83D02AB}"/>
              </a:ext>
            </a:extLst>
          </p:cNvPr>
          <p:cNvSpPr txBox="1">
            <a:spLocks/>
          </p:cNvSpPr>
          <p:nvPr/>
        </p:nvSpPr>
        <p:spPr>
          <a:xfrm>
            <a:off x="443922" y="1733108"/>
            <a:ext cx="7450012" cy="434871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dirty="0"/>
              <a:t>A convenient shorthand for some assignments</a:t>
            </a:r>
          </a:p>
          <a:p>
            <a:endParaRPr lang="en-GB" dirty="0"/>
          </a:p>
          <a:p>
            <a:endParaRPr lang="en-GB" dirty="0"/>
          </a:p>
          <a:p>
            <a:endParaRPr lang="en-GB" dirty="0"/>
          </a:p>
          <a:p>
            <a:endParaRPr lang="en-GB" dirty="0"/>
          </a:p>
          <a:p>
            <a:pPr marL="0" indent="0">
              <a:buNone/>
            </a:pPr>
            <a:r>
              <a:rPr lang="en-GB" b="1" dirty="0"/>
              <a:t>Use any arithmetic operator</a:t>
            </a:r>
          </a:p>
          <a:p>
            <a:endParaRPr lang="en-GB" dirty="0"/>
          </a:p>
          <a:p>
            <a:endParaRPr lang="en-GB" dirty="0"/>
          </a:p>
          <a:p>
            <a:endParaRPr lang="en-GB" dirty="0"/>
          </a:p>
          <a:p>
            <a:endParaRPr lang="en-GB" dirty="0"/>
          </a:p>
          <a:p>
            <a:endParaRPr lang="en-GB" b="1" dirty="0"/>
          </a:p>
        </p:txBody>
      </p:sp>
      <p:sp>
        <p:nvSpPr>
          <p:cNvPr id="5" name="Title 4">
            <a:extLst>
              <a:ext uri="{FF2B5EF4-FFF2-40B4-BE49-F238E27FC236}">
                <a16:creationId xmlns:a16="http://schemas.microsoft.com/office/drawing/2014/main" id="{BA4D835E-C1EE-E3AB-6D9B-E7014E6F4EA7}"/>
              </a:ext>
            </a:extLst>
          </p:cNvPr>
          <p:cNvSpPr>
            <a:spLocks noGrp="1"/>
          </p:cNvSpPr>
          <p:nvPr>
            <p:ph type="ctrTitle"/>
          </p:nvPr>
        </p:nvSpPr>
        <p:spPr/>
        <p:txBody>
          <a:bodyPr/>
          <a:lstStyle/>
          <a:p>
            <a:r>
              <a:rPr lang="en-GB" dirty="0"/>
              <a:t>Augmented Assignments</a:t>
            </a:r>
          </a:p>
        </p:txBody>
      </p:sp>
      <p:sp>
        <p:nvSpPr>
          <p:cNvPr id="7" name="Text Placeholder 6">
            <a:extLst>
              <a:ext uri="{FF2B5EF4-FFF2-40B4-BE49-F238E27FC236}">
                <a16:creationId xmlns:a16="http://schemas.microsoft.com/office/drawing/2014/main" id="{909EBEDF-E279-9566-1E96-EC11F9859FE2}"/>
              </a:ext>
            </a:extLst>
          </p:cNvPr>
          <p:cNvSpPr>
            <a:spLocks noGrp="1"/>
          </p:cNvSpPr>
          <p:nvPr>
            <p:ph type="body" sz="quarter" idx="14"/>
          </p:nvPr>
        </p:nvSpPr>
        <p:spPr>
          <a:xfrm>
            <a:off x="8506047" y="3237505"/>
            <a:ext cx="3685953" cy="1339917"/>
          </a:xfrm>
        </p:spPr>
        <p:txBody>
          <a:bodyPr/>
          <a:lstStyle/>
          <a:p>
            <a:r>
              <a:rPr lang="en-GB" b="1" dirty="0"/>
              <a:t>Augmented assignment is an assignment! It has a result which  is usually ignored.</a:t>
            </a:r>
          </a:p>
        </p:txBody>
      </p:sp>
      <p:sp>
        <p:nvSpPr>
          <p:cNvPr id="4" name="Slide Number Placeholder 3">
            <a:extLst>
              <a:ext uri="{FF2B5EF4-FFF2-40B4-BE49-F238E27FC236}">
                <a16:creationId xmlns:a16="http://schemas.microsoft.com/office/drawing/2014/main" id="{2B4D9D77-AAF8-09F0-EC70-5C08D0132C9E}"/>
              </a:ext>
            </a:extLst>
          </p:cNvPr>
          <p:cNvSpPr>
            <a:spLocks noGrp="1"/>
          </p:cNvSpPr>
          <p:nvPr>
            <p:ph type="sldNum" sz="quarter" idx="12"/>
          </p:nvPr>
        </p:nvSpPr>
        <p:spPr/>
        <p:txBody>
          <a:bodyPr/>
          <a:lstStyle/>
          <a:p>
            <a:fld id="{F3469444-D02B-D446-9CF8-19DEDDE073D1}" type="slidenum">
              <a:rPr lang="en-US" smtClean="0"/>
              <a:pPr/>
              <a:t>9</a:t>
            </a:fld>
            <a:endParaRPr lang="en-US" dirty="0"/>
          </a:p>
        </p:txBody>
      </p:sp>
      <p:sp>
        <p:nvSpPr>
          <p:cNvPr id="8" name="Rectangle 7">
            <a:extLst>
              <a:ext uri="{FF2B5EF4-FFF2-40B4-BE49-F238E27FC236}">
                <a16:creationId xmlns:a16="http://schemas.microsoft.com/office/drawing/2014/main" id="{5159A533-5E21-8B9E-9E48-85D899F9BC41}"/>
              </a:ext>
            </a:extLst>
          </p:cNvPr>
          <p:cNvSpPr>
            <a:spLocks noChangeArrowheads="1"/>
          </p:cNvSpPr>
          <p:nvPr/>
        </p:nvSpPr>
        <p:spPr bwMode="auto">
          <a:xfrm>
            <a:off x="1330882" y="2170863"/>
            <a:ext cx="2608658" cy="615553"/>
          </a:xfrm>
          <a:prstGeom prst="rect">
            <a:avLst/>
          </a:prstGeom>
          <a:solidFill>
            <a:schemeClr val="tx1"/>
          </a:solidFill>
        </p:spPr>
        <p:txBody>
          <a:bodyPr wrap="square" rtlCol="0">
            <a:spAutoFit/>
          </a:bodyPr>
          <a:lstStyle/>
          <a:p>
            <a:r>
              <a:rPr lang="en-GB" altLang="en-US" sz="1700" dirty="0">
                <a:solidFill>
                  <a:schemeClr val="bg1"/>
                </a:solidFill>
                <a:latin typeface="Consolas" panose="020B0609020204030204" pitchFamily="49" charset="0"/>
                <a:cs typeface="Consolas" panose="020B0609020204030204" pitchFamily="49" charset="0"/>
              </a:rPr>
              <a:t>stein = 1</a:t>
            </a:r>
          </a:p>
          <a:p>
            <a:r>
              <a:rPr lang="en-GB" altLang="en-US" sz="1700" dirty="0">
                <a:solidFill>
                  <a:schemeClr val="bg1"/>
                </a:solidFill>
                <a:latin typeface="Consolas" panose="020B0609020204030204" pitchFamily="49" charset="0"/>
                <a:cs typeface="Consolas" panose="020B0609020204030204" pitchFamily="49" charset="0"/>
              </a:rPr>
              <a:t>pint  = 1</a:t>
            </a:r>
          </a:p>
        </p:txBody>
      </p:sp>
      <p:sp>
        <p:nvSpPr>
          <p:cNvPr id="9" name="Rectangle 8">
            <a:extLst>
              <a:ext uri="{FF2B5EF4-FFF2-40B4-BE49-F238E27FC236}">
                <a16:creationId xmlns:a16="http://schemas.microsoft.com/office/drawing/2014/main" id="{6F7D56D8-E3E5-7435-AD5D-16753696F3F2}"/>
              </a:ext>
            </a:extLst>
          </p:cNvPr>
          <p:cNvSpPr>
            <a:spLocks noChangeArrowheads="1"/>
          </p:cNvSpPr>
          <p:nvPr/>
        </p:nvSpPr>
        <p:spPr bwMode="auto">
          <a:xfrm>
            <a:off x="1330881" y="2864400"/>
            <a:ext cx="2608659" cy="353943"/>
          </a:xfrm>
          <a:prstGeom prst="rect">
            <a:avLst/>
          </a:prstGeom>
          <a:solidFill>
            <a:schemeClr val="tx1"/>
          </a:solidFill>
        </p:spPr>
        <p:txBody>
          <a:bodyPr wrap="square" rtlCol="0">
            <a:spAutoFit/>
          </a:bodyPr>
          <a:lstStyle/>
          <a:p>
            <a:r>
              <a:rPr lang="en-GB" altLang="en-US" sz="1700" dirty="0">
                <a:solidFill>
                  <a:schemeClr val="bg1"/>
                </a:solidFill>
                <a:latin typeface="Consolas" panose="020B0609020204030204" pitchFamily="49" charset="0"/>
                <a:cs typeface="Consolas" panose="020B0609020204030204" pitchFamily="49" charset="0"/>
              </a:rPr>
              <a:t>stein = stein + pint</a:t>
            </a:r>
          </a:p>
        </p:txBody>
      </p:sp>
      <p:sp>
        <p:nvSpPr>
          <p:cNvPr id="10" name="Rectangle 9">
            <a:extLst>
              <a:ext uri="{FF2B5EF4-FFF2-40B4-BE49-F238E27FC236}">
                <a16:creationId xmlns:a16="http://schemas.microsoft.com/office/drawing/2014/main" id="{F0F9A19D-BE6F-73DB-94CC-2787D68DD612}"/>
              </a:ext>
            </a:extLst>
          </p:cNvPr>
          <p:cNvSpPr>
            <a:spLocks noChangeArrowheads="1"/>
          </p:cNvSpPr>
          <p:nvPr/>
        </p:nvSpPr>
        <p:spPr bwMode="auto">
          <a:xfrm>
            <a:off x="1330882" y="4011019"/>
            <a:ext cx="2608658" cy="1400383"/>
          </a:xfrm>
          <a:prstGeom prst="rect">
            <a:avLst/>
          </a:prstGeom>
          <a:solidFill>
            <a:schemeClr val="tx1"/>
          </a:solidFill>
        </p:spPr>
        <p:txBody>
          <a:bodyPr wrap="square" rtlCol="0">
            <a:spAutoFit/>
          </a:bodyPr>
          <a:lstStyle/>
          <a:p>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br>
              <a:rPr lang="en-GB" altLang="en-US" sz="1700" dirty="0">
                <a:solidFill>
                  <a:schemeClr val="bg1"/>
                </a:solidFill>
                <a:latin typeface="Consolas" panose="020B0609020204030204" pitchFamily="49" charset="0"/>
                <a:cs typeface="Consolas" panose="020B0609020204030204" pitchFamily="49" charset="0"/>
              </a:rPr>
            </a:b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br>
              <a:rPr lang="en-GB" altLang="en-US" sz="1700" dirty="0">
                <a:solidFill>
                  <a:schemeClr val="bg1"/>
                </a:solidFill>
                <a:latin typeface="Consolas" panose="020B0609020204030204" pitchFamily="49" charset="0"/>
                <a:cs typeface="Consolas" panose="020B0609020204030204" pitchFamily="49" charset="0"/>
              </a:rPr>
            </a:b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br>
              <a:rPr lang="en-GB" altLang="en-US" sz="1700" dirty="0">
                <a:solidFill>
                  <a:schemeClr val="bg1"/>
                </a:solidFill>
                <a:latin typeface="Consolas" panose="020B0609020204030204" pitchFamily="49" charset="0"/>
                <a:cs typeface="Consolas" panose="020B0609020204030204" pitchFamily="49" charset="0"/>
              </a:rPr>
            </a:b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br>
              <a:rPr lang="en-GB" altLang="en-US" sz="1700" dirty="0">
                <a:solidFill>
                  <a:schemeClr val="bg1"/>
                </a:solidFill>
                <a:latin typeface="Consolas" panose="020B0609020204030204" pitchFamily="49" charset="0"/>
                <a:cs typeface="Consolas" panose="020B0609020204030204" pitchFamily="49" charset="0"/>
              </a:rPr>
            </a:b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endParaRPr lang="en-GB" altLang="en-US" sz="1700" dirty="0">
              <a:solidFill>
                <a:schemeClr val="bg1"/>
              </a:solidFill>
              <a:latin typeface="Consolas" panose="020B0609020204030204" pitchFamily="49" charset="0"/>
              <a:cs typeface="Consolas" panose="020B0609020204030204" pitchFamily="49" charset="0"/>
            </a:endParaRPr>
          </a:p>
        </p:txBody>
      </p:sp>
      <p:sp>
        <p:nvSpPr>
          <p:cNvPr id="12" name="Rectangle 11">
            <a:extLst>
              <a:ext uri="{FF2B5EF4-FFF2-40B4-BE49-F238E27FC236}">
                <a16:creationId xmlns:a16="http://schemas.microsoft.com/office/drawing/2014/main" id="{3308CE47-D2B5-57D4-1C4C-89A07B91D6FA}"/>
              </a:ext>
            </a:extLst>
          </p:cNvPr>
          <p:cNvSpPr>
            <a:spLocks noChangeArrowheads="1"/>
          </p:cNvSpPr>
          <p:nvPr/>
        </p:nvSpPr>
        <p:spPr bwMode="auto">
          <a:xfrm>
            <a:off x="5516976" y="4011019"/>
            <a:ext cx="2608658" cy="1400383"/>
          </a:xfrm>
          <a:prstGeom prst="rect">
            <a:avLst/>
          </a:prstGeom>
          <a:solidFill>
            <a:schemeClr val="tx1"/>
          </a:solidFill>
        </p:spPr>
        <p:txBody>
          <a:bodyPr wrap="square" rtlCol="0">
            <a:spAutoFit/>
          </a:bodyPr>
          <a:lstStyle/>
          <a:p>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br>
              <a:rPr lang="en-GB" altLang="en-US" sz="1700" dirty="0">
                <a:solidFill>
                  <a:schemeClr val="bg1"/>
                </a:solidFill>
                <a:latin typeface="Consolas" panose="020B0609020204030204" pitchFamily="49" charset="0"/>
                <a:cs typeface="Consolas" panose="020B0609020204030204" pitchFamily="49" charset="0"/>
              </a:rPr>
            </a:b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br>
              <a:rPr lang="en-GB" altLang="en-US" sz="1700" dirty="0">
                <a:solidFill>
                  <a:schemeClr val="bg1"/>
                </a:solidFill>
                <a:latin typeface="Consolas" panose="020B0609020204030204" pitchFamily="49" charset="0"/>
                <a:cs typeface="Consolas" panose="020B0609020204030204" pitchFamily="49" charset="0"/>
              </a:rPr>
            </a:b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br>
              <a:rPr lang="en-GB" altLang="en-US" sz="1700" dirty="0">
                <a:solidFill>
                  <a:schemeClr val="bg1"/>
                </a:solidFill>
                <a:latin typeface="Consolas" panose="020B0609020204030204" pitchFamily="49" charset="0"/>
                <a:cs typeface="Consolas" panose="020B0609020204030204" pitchFamily="49" charset="0"/>
              </a:rPr>
            </a:b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br>
              <a:rPr lang="en-GB" altLang="en-US" sz="1700" dirty="0">
                <a:solidFill>
                  <a:schemeClr val="bg1"/>
                </a:solidFill>
                <a:latin typeface="Consolas" panose="020B0609020204030204" pitchFamily="49" charset="0"/>
                <a:cs typeface="Consolas" panose="020B0609020204030204" pitchFamily="49" charset="0"/>
              </a:rPr>
            </a:b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lhs</a:t>
            </a:r>
            <a:r>
              <a:rPr lang="en-GB" altLang="en-US" sz="1700" dirty="0">
                <a:solidFill>
                  <a:schemeClr val="bg1"/>
                </a:solidFill>
                <a:latin typeface="Consolas" panose="020B0609020204030204" pitchFamily="49" charset="0"/>
                <a:cs typeface="Consolas" panose="020B0609020204030204" pitchFamily="49" charset="0"/>
              </a:rPr>
              <a:t> % </a:t>
            </a:r>
            <a:r>
              <a:rPr lang="en-GB" altLang="en-US" sz="1700" dirty="0" err="1">
                <a:solidFill>
                  <a:schemeClr val="bg1"/>
                </a:solidFill>
                <a:latin typeface="Consolas" panose="020B0609020204030204" pitchFamily="49" charset="0"/>
                <a:cs typeface="Consolas" panose="020B0609020204030204" pitchFamily="49" charset="0"/>
              </a:rPr>
              <a:t>rhs</a:t>
            </a:r>
            <a:endParaRPr lang="en-GB" altLang="en-US" sz="1700" dirty="0">
              <a:solidFill>
                <a:schemeClr val="bg1"/>
              </a:solidFill>
              <a:latin typeface="Consolas" panose="020B0609020204030204" pitchFamily="49" charset="0"/>
              <a:cs typeface="Consolas" panose="020B0609020204030204" pitchFamily="49" charset="0"/>
            </a:endParaRPr>
          </a:p>
        </p:txBody>
      </p:sp>
      <p:sp>
        <p:nvSpPr>
          <p:cNvPr id="13" name="Rectangle 12">
            <a:extLst>
              <a:ext uri="{FF2B5EF4-FFF2-40B4-BE49-F238E27FC236}">
                <a16:creationId xmlns:a16="http://schemas.microsoft.com/office/drawing/2014/main" id="{0ACF0D5E-783B-9EA2-3048-F4B56B718767}"/>
              </a:ext>
            </a:extLst>
          </p:cNvPr>
          <p:cNvSpPr>
            <a:spLocks noChangeArrowheads="1"/>
          </p:cNvSpPr>
          <p:nvPr/>
        </p:nvSpPr>
        <p:spPr bwMode="auto">
          <a:xfrm>
            <a:off x="5541893" y="2848277"/>
            <a:ext cx="2608659" cy="353943"/>
          </a:xfrm>
          <a:prstGeom prst="rect">
            <a:avLst/>
          </a:prstGeom>
          <a:solidFill>
            <a:schemeClr val="tx1"/>
          </a:solidFill>
        </p:spPr>
        <p:txBody>
          <a:bodyPr wrap="square" rtlCol="0">
            <a:spAutoFit/>
          </a:bodyPr>
          <a:lstStyle/>
          <a:p>
            <a:r>
              <a:rPr lang="en-GB" altLang="en-US" sz="1700" dirty="0">
                <a:solidFill>
                  <a:schemeClr val="bg1"/>
                </a:solidFill>
                <a:latin typeface="Consolas" panose="020B0609020204030204" pitchFamily="49" charset="0"/>
                <a:cs typeface="Consolas" panose="020B0609020204030204" pitchFamily="49" charset="0"/>
              </a:rPr>
              <a:t>stein += pint</a:t>
            </a:r>
          </a:p>
        </p:txBody>
      </p:sp>
      <p:sp>
        <p:nvSpPr>
          <p:cNvPr id="14" name="Arrow: Right 13">
            <a:extLst>
              <a:ext uri="{FF2B5EF4-FFF2-40B4-BE49-F238E27FC236}">
                <a16:creationId xmlns:a16="http://schemas.microsoft.com/office/drawing/2014/main" id="{24D2284D-5074-E7BA-4200-C468BB400E4E}"/>
              </a:ext>
            </a:extLst>
          </p:cNvPr>
          <p:cNvSpPr/>
          <p:nvPr/>
        </p:nvSpPr>
        <p:spPr>
          <a:xfrm>
            <a:off x="4337295" y="2782933"/>
            <a:ext cx="978408" cy="484632"/>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Arrow: Right 14">
            <a:extLst>
              <a:ext uri="{FF2B5EF4-FFF2-40B4-BE49-F238E27FC236}">
                <a16:creationId xmlns:a16="http://schemas.microsoft.com/office/drawing/2014/main" id="{8EA3A1ED-446B-77EB-A953-30F003CE7618}"/>
              </a:ext>
            </a:extLst>
          </p:cNvPr>
          <p:cNvSpPr/>
          <p:nvPr/>
        </p:nvSpPr>
        <p:spPr>
          <a:xfrm>
            <a:off x="4319953" y="4514147"/>
            <a:ext cx="978408" cy="484632"/>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356267907"/>
      </p:ext>
    </p:extLst>
  </p:cSld>
  <p:clrMapOvr>
    <a:masterClrMapping/>
  </p:clrMapOvr>
</p:sld>
</file>

<file path=ppt/theme/theme1.xml><?xml version="1.0" encoding="utf-8"?>
<a:theme xmlns:a="http://schemas.openxmlformats.org/drawingml/2006/main" name="Cover Slides - Business/Marketing">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CD9A05-B13E-4324-B75B-08409513F687}"/>
    </a:ext>
  </a:extLst>
</a:theme>
</file>

<file path=ppt/theme/theme10.xml><?xml version="1.0" encoding="utf-8"?>
<a:theme xmlns:a="http://schemas.openxmlformats.org/drawingml/2006/main" name="Intro Black and Whit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6B1516-6D1C-4FBD-AF93-6EEE726A80B9}"/>
    </a:ext>
  </a:extLst>
</a:theme>
</file>

<file path=ppt/theme/theme11.xml><?xml version="1.0" encoding="utf-8"?>
<a:theme xmlns:a="http://schemas.openxmlformats.org/drawingml/2006/main" name="Divider Slides">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6B1516-6D1C-4FBD-AF93-6EEE726A80B9}"/>
    </a:ext>
  </a:extLst>
</a:theme>
</file>

<file path=ppt/theme/theme12.xml><?xml version="1.0" encoding="utf-8"?>
<a:theme xmlns:a="http://schemas.openxmlformats.org/drawingml/2006/main" name="Blue Modul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99BD60D0-E4C9-4F6E-BF4B-1B224EC6A50A}"/>
    </a:ext>
  </a:extLst>
</a:theme>
</file>

<file path=ppt/theme/theme13.xml><?xml version="1.0" encoding="utf-8"?>
<a:theme xmlns:a="http://schemas.openxmlformats.org/drawingml/2006/main" name="Yellow Modul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99BD60D0-E4C9-4F6E-BF4B-1B224EC6A50A}"/>
    </a:ext>
  </a:extLst>
</a:theme>
</file>

<file path=ppt/theme/theme14.xml><?xml version="1.0" encoding="utf-8"?>
<a:theme xmlns:a="http://schemas.openxmlformats.org/drawingml/2006/main" name="Red Modul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99BD60D0-E4C9-4F6E-BF4B-1B224EC6A50A}"/>
    </a:ext>
  </a:extLst>
</a:theme>
</file>

<file path=ppt/theme/theme15.xml><?xml version="1.0" encoding="utf-8"?>
<a:theme xmlns:a="http://schemas.openxmlformats.org/drawingml/2006/main" name="Purple Modul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99BD60D0-E4C9-4F6E-BF4B-1B224EC6A50A}"/>
    </a:ext>
  </a:extLst>
</a:theme>
</file>

<file path=ppt/theme/theme16.xml><?xml version="1.0" encoding="utf-8"?>
<a:theme xmlns:a="http://schemas.openxmlformats.org/drawingml/2006/main" name="Orange Modul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99BD60D0-E4C9-4F6E-BF4B-1B224EC6A50A}"/>
    </a:ext>
  </a:extLst>
</a:theme>
</file>

<file path=ppt/theme/theme17.xml><?xml version="1.0" encoding="utf-8"?>
<a:theme xmlns:a="http://schemas.openxmlformats.org/drawingml/2006/main" name="Green Modul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99BD60D0-E4C9-4F6E-BF4B-1B224EC6A50A}"/>
    </a:ext>
  </a:extLst>
</a:theme>
</file>

<file path=ppt/theme/theme18.xml><?xml version="1.0" encoding="utf-8"?>
<a:theme xmlns:a="http://schemas.openxmlformats.org/drawingml/2006/main" name="B/W Modul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99BD60D0-E4C9-4F6E-BF4B-1B224EC6A50A}"/>
    </a:ext>
  </a:extLst>
</a:theme>
</file>

<file path=ppt/theme/theme19.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Cover Slides - Tech">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CD9A05-B13E-4324-B75B-08409513F687}"/>
    </a:ext>
  </a:extLst>
</a:theme>
</file>

<file path=ppt/theme/theme3.xml><?xml version="1.0" encoding="utf-8"?>
<a:theme xmlns:a="http://schemas.openxmlformats.org/drawingml/2006/main" name="Cover Slides - AI/Data">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CD9A05-B13E-4324-B75B-08409513F687}"/>
    </a:ext>
  </a:extLst>
</a:theme>
</file>

<file path=ppt/theme/theme4.xml><?xml version="1.0" encoding="utf-8"?>
<a:theme xmlns:a="http://schemas.openxmlformats.org/drawingml/2006/main" name="Intro Blu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6B1516-6D1C-4FBD-AF93-6EEE726A80B9}"/>
    </a:ext>
  </a:extLst>
</a:theme>
</file>

<file path=ppt/theme/theme5.xml><?xml version="1.0" encoding="utf-8"?>
<a:theme xmlns:a="http://schemas.openxmlformats.org/drawingml/2006/main" name="Intro Yellow">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6B1516-6D1C-4FBD-AF93-6EEE726A80B9}"/>
    </a:ext>
  </a:extLst>
</a:theme>
</file>

<file path=ppt/theme/theme6.xml><?xml version="1.0" encoding="utf-8"?>
<a:theme xmlns:a="http://schemas.openxmlformats.org/drawingml/2006/main" name="Intro Red">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6B1516-6D1C-4FBD-AF93-6EEE726A80B9}"/>
    </a:ext>
  </a:extLst>
</a:theme>
</file>

<file path=ppt/theme/theme7.xml><?xml version="1.0" encoding="utf-8"?>
<a:theme xmlns:a="http://schemas.openxmlformats.org/drawingml/2006/main" name="Intro Purpl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6B1516-6D1C-4FBD-AF93-6EEE726A80B9}"/>
    </a:ext>
  </a:extLst>
</a:theme>
</file>

<file path=ppt/theme/theme8.xml><?xml version="1.0" encoding="utf-8"?>
<a:theme xmlns:a="http://schemas.openxmlformats.org/drawingml/2006/main" name="Intro Orang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6B1516-6D1C-4FBD-AF93-6EEE726A80B9}"/>
    </a:ext>
  </a:extLst>
</a:theme>
</file>

<file path=ppt/theme/theme9.xml><?xml version="1.0" encoding="utf-8"?>
<a:theme xmlns:a="http://schemas.openxmlformats.org/drawingml/2006/main" name="Intro Green">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6B1516-6D1C-4FBD-AF93-6EEE726A80B9}"/>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52e7f57a-cc1d-4bce-9b60-d9dd785361c7" xsi:nil="true"/>
    <lcf76f155ced4ddcb4097134ff3c332f xmlns="4851bab5-d36a-4f24-a761-998180967d12">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C56BBB1E4FF9742A33FBD8267A09A09" ma:contentTypeVersion="20" ma:contentTypeDescription="Create a new document." ma:contentTypeScope="" ma:versionID="20b712914e31333b2350e8d9f89ed109">
  <xsd:schema xmlns:xsd="http://www.w3.org/2001/XMLSchema" xmlns:xs="http://www.w3.org/2001/XMLSchema" xmlns:p="http://schemas.microsoft.com/office/2006/metadata/properties" xmlns:ns2="4851bab5-d36a-4f24-a761-998180967d12" xmlns:ns3="52e7f57a-cc1d-4bce-9b60-d9dd785361c7" targetNamespace="http://schemas.microsoft.com/office/2006/metadata/properties" ma:root="true" ma:fieldsID="2b6d7960c137aa88f38dc03ba7d04627" ns2:_="" ns3:_="">
    <xsd:import namespace="4851bab5-d36a-4f24-a761-998180967d12"/>
    <xsd:import namespace="52e7f57a-cc1d-4bce-9b60-d9dd785361c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3:TaxCatchAll" minOccurs="0"/>
                <xsd:element ref="ns2:lcf76f155ced4ddcb4097134ff3c332f" minOccurs="0"/>
                <xsd:element ref="ns2:MediaServiceObjectDetectorVersions"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51bab5-d36a-4f24-a761-998180967d1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85f1f1f9-0179-4c93-b971-8e9741e0450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LengthInSeconds" ma:index="24" nillable="true" ma:displayName="MediaLengthInSeconds" ma:hidden="true" ma:internalName="MediaLengthInSeconds" ma:readOnly="true">
      <xsd:simpleType>
        <xsd:restriction base="dms:Unknown"/>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2e7f57a-cc1d-4bce-9b60-d9dd785361c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3d87296d-c167-4d27-bd74-7208a540dcb7}" ma:internalName="TaxCatchAll" ma:showField="CatchAllData" ma:web="52e7f57a-cc1d-4bce-9b60-d9dd785361c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AC71F1D-A98C-43DF-A986-061295C23702}">
  <ds:schemaRefs>
    <ds:schemaRef ds:uri="52e7f57a-cc1d-4bce-9b60-d9dd785361c7"/>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4851bab5-d36a-4f24-a761-998180967d12"/>
    <ds:schemaRef ds:uri="http://www.w3.org/XML/1998/namespace"/>
    <ds:schemaRef ds:uri="http://purl.org/dc/dcmitype/"/>
  </ds:schemaRefs>
</ds:datastoreItem>
</file>

<file path=customXml/itemProps2.xml><?xml version="1.0" encoding="utf-8"?>
<ds:datastoreItem xmlns:ds="http://schemas.openxmlformats.org/officeDocument/2006/customXml" ds:itemID="{45EC4E0F-9D58-4792-B66B-076551BA2D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51bab5-d36a-4f24-a761-998180967d12"/>
    <ds:schemaRef ds:uri="52e7f57a-cc1d-4bce-9b60-d9dd785361c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CF5967-01BD-40C1-B1E3-8E6CDE2BF89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QAPPTDeck_Jun2024_v1Main</Template>
  <TotalTime>19993</TotalTime>
  <Words>3592</Words>
  <Application>Microsoft Office PowerPoint</Application>
  <PresentationFormat>Widescreen</PresentationFormat>
  <Paragraphs>389</Paragraphs>
  <Slides>17</Slides>
  <Notes>17</Notes>
  <HiddenSlides>0</HiddenSlides>
  <MMClips>0</MMClips>
  <ScaleCrop>false</ScaleCrop>
  <HeadingPairs>
    <vt:vector size="6" baseType="variant">
      <vt:variant>
        <vt:lpstr>Fonts Used</vt:lpstr>
      </vt:variant>
      <vt:variant>
        <vt:i4>7</vt:i4>
      </vt:variant>
      <vt:variant>
        <vt:lpstr>Theme</vt:lpstr>
      </vt:variant>
      <vt:variant>
        <vt:i4>18</vt:i4>
      </vt:variant>
      <vt:variant>
        <vt:lpstr>Slide Titles</vt:lpstr>
      </vt:variant>
      <vt:variant>
        <vt:i4>17</vt:i4>
      </vt:variant>
    </vt:vector>
  </HeadingPairs>
  <TitlesOfParts>
    <vt:vector size="42" baseType="lpstr">
      <vt:lpstr>MS PGothic</vt:lpstr>
      <vt:lpstr>Aptos</vt:lpstr>
      <vt:lpstr>Arial</vt:lpstr>
      <vt:lpstr>Consolas</vt:lpstr>
      <vt:lpstr>Courier New</vt:lpstr>
      <vt:lpstr>Figtree</vt:lpstr>
      <vt:lpstr>Figtree Light</vt:lpstr>
      <vt:lpstr>Cover Slides - Business/Marketing</vt:lpstr>
      <vt:lpstr>Cover Slides - Tech</vt:lpstr>
      <vt:lpstr>Cover Slides - AI/Data</vt:lpstr>
      <vt:lpstr>Intro Blue</vt:lpstr>
      <vt:lpstr>Intro Yellow</vt:lpstr>
      <vt:lpstr>Intro Red</vt:lpstr>
      <vt:lpstr>Intro Purple</vt:lpstr>
      <vt:lpstr>Intro Orange</vt:lpstr>
      <vt:lpstr>Intro Green</vt:lpstr>
      <vt:lpstr>Intro Black and White</vt:lpstr>
      <vt:lpstr>Divider Slides</vt:lpstr>
      <vt:lpstr>Blue Module</vt:lpstr>
      <vt:lpstr>Yellow Module</vt:lpstr>
      <vt:lpstr>Red Module</vt:lpstr>
      <vt:lpstr>Purple Module</vt:lpstr>
      <vt:lpstr>Orange Module</vt:lpstr>
      <vt:lpstr>Green Module</vt:lpstr>
      <vt:lpstr>B/W Module</vt:lpstr>
      <vt:lpstr>Module 2 - Fundamental Variables</vt:lpstr>
      <vt:lpstr>Contents</vt:lpstr>
      <vt:lpstr>PowerPoint Presentation</vt:lpstr>
      <vt:lpstr>Python is Object Oriented</vt:lpstr>
      <vt:lpstr>Python Variables</vt:lpstr>
      <vt:lpstr>Variable Naming</vt:lpstr>
      <vt:lpstr>Type Specific Methods </vt:lpstr>
      <vt:lpstr>Operators and Type</vt:lpstr>
      <vt:lpstr>Augmented Assignments</vt:lpstr>
      <vt:lpstr>Python 3 Types</vt:lpstr>
      <vt:lpstr>Switching Types</vt:lpstr>
      <vt:lpstr>Python Lists introduced</vt:lpstr>
      <vt:lpstr>Python Tuples introduced</vt:lpstr>
      <vt:lpstr>Python Dictionaries introduced</vt:lpstr>
      <vt:lpstr>Review Questions</vt:lpstr>
      <vt:lpstr>Review Questions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a cover slide</dc:title>
  <dc:creator>Haynes, Amanda</dc:creator>
  <cp:lastModifiedBy>Cameron, Donald</cp:lastModifiedBy>
  <cp:revision>38</cp:revision>
  <dcterms:created xsi:type="dcterms:W3CDTF">2024-06-24T11:44:08Z</dcterms:created>
  <dcterms:modified xsi:type="dcterms:W3CDTF">2025-08-29T14:32:53Z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0x010100075BAD9D95F28D4EB8D45E8498D5AAA1</vt:lpwstr>
  </property>
  <property fmtid="{D5CDD505-2E9C-101B-9397-08002B2CF9AE}" pid="3" name="MediaServiceImageTags">
    <vt:lpwstr/>
  </property>
</Properties>
</file>

<file path=docProps/thumbnail.jpeg>
</file>